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</p:sldIdLst>
  <p:sldSz cy="5143500" cx="9144000"/>
  <p:notesSz cx="6858000" cy="9144000"/>
  <p:embeddedFontLst>
    <p:embeddedFont>
      <p:font typeface="Roboto"/>
      <p:regular r:id="rId162"/>
      <p:bold r:id="rId163"/>
      <p:italic r:id="rId164"/>
      <p:boldItalic r:id="rId1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27DDFDD-897E-4841-875F-A3285E79BA8C}">
  <a:tblStyle styleId="{D27DDFDD-897E-4841-875F-A3285E79BA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font" Target="fonts/Roboto-boldItalic.fntdata"/><Relationship Id="rId69" Type="http://schemas.openxmlformats.org/officeDocument/2006/relationships/slide" Target="slides/slide64.xml"/><Relationship Id="rId164" Type="http://schemas.openxmlformats.org/officeDocument/2006/relationships/font" Target="fonts/Roboto-italic.fntdata"/><Relationship Id="rId163" Type="http://schemas.openxmlformats.org/officeDocument/2006/relationships/font" Target="fonts/Roboto-bold.fntdata"/><Relationship Id="rId162" Type="http://schemas.openxmlformats.org/officeDocument/2006/relationships/font" Target="fonts/Roboto-regular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2f86892e_2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12f86892e_2_189:notes"/>
          <p:cNvSpPr/>
          <p:nvPr>
            <p:ph idx="2" type="sldImg"/>
          </p:nvPr>
        </p:nvSpPr>
        <p:spPr>
          <a:xfrm>
            <a:off x="889000" y="685800"/>
            <a:ext cx="5080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0a1c40e1_1_3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60a1c40e1_1_34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60a1c40e1_1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g360a1c40e1_1_8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60a1c40e1_1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g360a1c40e1_1_6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60a1c40e1_1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360a1c40e1_1_8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36337a4adc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g36337a4adc_0_105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5aa94d3cf_7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g35aa94d3cf_7_47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5aa94d3cf_6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g35aa94d3cf_6_20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5aa94d3cf_7_5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g35aa94d3cf_7_58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35aa94d3cf_7_6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g35aa94d3cf_7_65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35aa94d3cf_7_6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g35aa94d3cf_7_64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5aa94d3cf_7_6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g35aa94d3cf_7_62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0a1c40e1_1_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60a1c40e1_1_32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35aa94d3cf_7_5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g35aa94d3cf_7_54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5aa94d3cf_6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g35aa94d3cf_6_9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5aa94d3cf_7_5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g35aa94d3cf_7_52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35aa94d3cf_6_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g35aa94d3cf_6_225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36337a4ad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36337a4ad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35aa94d3cf_6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g35aa94d3cf_6_15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6337a4adc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g36337a4adc_0_1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522eda697_0_3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g3522eda697_0_35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3522eda697_0_4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g3522eda697_0_431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3522eda697_0_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g3522eda697_0_37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0a1c40e1_1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60a1c40e1_1_30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3522eda697_0_3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g3522eda697_0_39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3522eda697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g3522eda697_0_45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3522eda697_0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g3522eda697_0_42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35374860e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g35374860e4_0_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35374860e4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g35374860e4_0_5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35374860e4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g35374860e4_0_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35374860e4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g35374860e4_0_10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35374860e4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g35374860e4_0_21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35374860e4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g35374860e4_0_27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35374860e4_0_6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g35374860e4_0_68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0a1c40e1_1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60a1c40e1_1_28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35374860e4_0_6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g35374860e4_0_69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360a1c40e1_1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g360a1c40e1_1_2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35374860e4_0_6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g35374860e4_0_69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60a1c40e1_1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g360a1c40e1_1_7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374860e4_0_2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g35374860e4_0_27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35374860e4_0_5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g35374860e4_0_53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35374860e4_0_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g35374860e4_0_51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35374860e4_0_4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g35374860e4_0_47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35374860e4_0_4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g35374860e4_0_42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35374860e4_0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g35374860e4_0_381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0a1c40e1_1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60a1c40e1_1_41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35374860e4_0_3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g35374860e4_0_33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35374860e4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g35374860e4_0_62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35374860e4_0_6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g35374860e4_0_67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35aa94d3cf_7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g35aa94d3cf_7_14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35aa94d3cf_7_6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g35aa94d3cf_7_68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3730f47c7c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g3730f47c7c_0_27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3730f47c7c_0_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g3730f47c7c_0_581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3730f47c7c_0_5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g3730f47c7c_0_52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3730f47c7c_0_5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g3730f47c7c_0_50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3730f47c7c_0_4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g3730f47c7c_0_47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13cbd8bc_0_4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513cbd8bc_0_45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3730f47c7c_0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g3730f47c7c_0_445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375f07df5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g375f07df54_0_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3730f47c7c_0_6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g3730f47c7c_0_63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3730f47c7c_0_6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g3730f47c7c_0_65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3730f47c7c_0_6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g3730f47c7c_0_685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363ac3f7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363ac3f7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112f86892e_2_7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g112f86892e_2_799:notes"/>
          <p:cNvSpPr/>
          <p:nvPr>
            <p:ph idx="2" type="sldImg"/>
          </p:nvPr>
        </p:nvSpPr>
        <p:spPr>
          <a:xfrm>
            <a:off x="889000" y="685800"/>
            <a:ext cx="5080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2fdae5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72fdae5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2fdae5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2fdae5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72fdae5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72fdae5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30f47c7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730f47c7c_0_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3ac3f744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63ac3f744_0_1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730f47c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730f47c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60a1c40e1_1_4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60a1c40e1_1_42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72fdae51a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72fdae51a_0_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60a1c40e1_1_4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60a1c40e1_1_43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14348b65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514348b65_1_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13cbd8bc_0_8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513cbd8bc_0_82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13cbd8bc_0_8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513cbd8bc_0_80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13cbd8bc_0_7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513cbd8bc_0_78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13cbd8bc_0_7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513cbd8bc_0_72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337a4adc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6337a4adc_0_1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aa94d3cf_8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5aa94d3cf_8_5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13cbd8bc_0_6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513cbd8bc_0_69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13cbd8bc_0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513cbd8bc_0_61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13cbd8bc_0_4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513cbd8bc_0_491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13cbd8bc_0_6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513cbd8bc_0_65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13cbd8bc_0_5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513cbd8bc_0_53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514348b65_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3514348b65_1_1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36f4f770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3736f4f770_0_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5aa94d3cf_6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35aa94d3cf_6_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5aa94d3cf_6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35aa94d3cf_6_2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14348b65_1_8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3514348b65_1_80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2f86892e_2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12f86892e_2_19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aa94d3cf_6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35aa94d3cf_6_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514348b65_1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3514348b65_1_2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14348b65_1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3514348b65_1_5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514348b65_1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3514348b65_1_6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514348b65_1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3514348b65_1_8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514348b65_1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3514348b65_1_9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514348b65_1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3514348b65_1_125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5aa94d3cf_6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35aa94d3cf_6_3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514348b65_1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3514348b65_1_14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14348b65_1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3514348b65_1_16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a1c40e1_1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60a1c40e1_1_11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6337a4ad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36337a4adc_0_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522eda697_0_3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3522eda697_0_31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514348b65_1_3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3514348b65_1_35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14348b65_1_4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514348b65_1_44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51d71fe23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351d71fe23_0_1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51d71fe23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351d71fe23_0_5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514348b65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3514348b65_1_20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514348b65_1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g3514348b65_1_22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514348b65_1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3514348b65_1_251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514348b65_1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3514348b65_1_26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0a1c40e1_1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60a1c40e1_1_15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514348b65_1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3514348b65_1_28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514348b65_1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3514348b65_1_305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514348b65_1_4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3514348b65_1_471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514348b65_1_4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3514348b65_1_49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514348b65_1_5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3514348b65_1_56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514348b65_1_5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3514348b65_1_55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514348b65_1_5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3514348b65_1_58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514348b65_1_6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3514348b65_1_61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514348b65_1_6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3514348b65_1_601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514348b65_1_6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3514348b65_1_63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0a1c40e1_1_4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60a1c40e1_1_40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514348b65_1_6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3514348b65_1_64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6337a4adc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g36337a4adc_0_4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6337a4adc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36337a4adc_0_6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36337a4adc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36337a4adc_0_75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6337a4adc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36337a4adc_0_9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514348b65_1_6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g3514348b65_1_68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5aa94d3cf_6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g35aa94d3cf_6_5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514348b65_1_6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3514348b65_1_69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6337a4adc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36337a4adc_0_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522eda697_0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3522eda697_0_30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0a1c40e1_1_3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60a1c40e1_1_38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522eda697_0_4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3522eda697_0_47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522eda697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g3522eda697_0_13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522eda697_0_2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g3522eda697_0_29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522eda697_0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3522eda697_0_28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522eda697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g3522eda697_0_24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522eda697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3522eda697_0_21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522eda697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3522eda697_0_19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3522eda697_0_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3522eda697_0_165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522eda697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g3522eda697_0_9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3522eda697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g3522eda697_0_6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0a1c40e1_1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60a1c40e1_1_369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522eda697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3522eda697_0_320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6337a4adc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g36337a4adc_0_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3522eda697_0_5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g3522eda697_0_53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522eda697_0_5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g3522eda697_0_568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522eda697_0_5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g3522eda697_0_587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522eda697_0_6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g3522eda697_0_60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5374860e4_0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g35374860e4_0_123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374860e4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g35374860e4_0_194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60a1c40e1_1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g360a1c40e1_1_52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60a1c40e1_1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g360a1c40e1_1_66:notes"/>
          <p:cNvSpPr/>
          <p:nvPr>
            <p:ph idx="2" type="sldImg"/>
          </p:nvPr>
        </p:nvSpPr>
        <p:spPr>
          <a:xfrm>
            <a:off x="889000" y="685800"/>
            <a:ext cx="507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384924"/>
            <a:ext cx="8520600" cy="26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940884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885" y="-8"/>
            <a:ext cx="1610125" cy="1328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>
            <a:off x="311700" y="284975"/>
            <a:ext cx="1939700" cy="1468150"/>
            <a:chOff x="311700" y="284975"/>
            <a:chExt cx="1939700" cy="1468150"/>
          </a:xfrm>
        </p:grpSpPr>
        <p:sp>
          <p:nvSpPr>
            <p:cNvPr id="15" name="Google Shape;15;p2"/>
            <p:cNvSpPr/>
            <p:nvPr/>
          </p:nvSpPr>
          <p:spPr>
            <a:xfrm>
              <a:off x="321800" y="347625"/>
              <a:ext cx="1929600" cy="140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" name="Google Shape;1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284975"/>
              <a:ext cx="1517899" cy="1427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311700" y="10250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311700" y="1803500"/>
            <a:ext cx="3999900" cy="28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1"/>
          <p:cNvSpPr txBox="1"/>
          <p:nvPr>
            <p:ph idx="2" type="body"/>
          </p:nvPr>
        </p:nvSpPr>
        <p:spPr>
          <a:xfrm>
            <a:off x="4832400" y="1803500"/>
            <a:ext cx="3999900" cy="28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311700" y="555600"/>
            <a:ext cx="5683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311700" y="1389600"/>
            <a:ext cx="409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68CBA"/>
              </a:buClr>
              <a:buSzPts val="6000"/>
              <a:buNone/>
              <a:defRPr sz="6000">
                <a:solidFill>
                  <a:srgbClr val="168C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FC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265500" y="1414500"/>
            <a:ext cx="4045200" cy="19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319600" y="3844825"/>
            <a:ext cx="3669600" cy="8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 и описание 1">
  <p:cSld name="SECTION_TITLE_AND_DESCRIPTION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A11C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265500" y="1414500"/>
            <a:ext cx="4045200" cy="19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319600" y="3844825"/>
            <a:ext cx="3669600" cy="8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 и описание 1 1">
  <p:cSld name="SECTION_TITLE_AND_DESCRIPTION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FA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265500" y="1414500"/>
            <a:ext cx="4045200" cy="19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319600" y="3844825"/>
            <a:ext cx="3669600" cy="8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 и описание 1 1 1">
  <p:cSld name="SECTION_TITLE_AND_DESCRIPTION_2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168C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265500" y="1414500"/>
            <a:ext cx="4045200" cy="19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319600" y="3844825"/>
            <a:ext cx="3669600" cy="8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 и описание 1 1 1 1">
  <p:cSld name="SECTION_TITLE_AND_DESCRIPTION_2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48C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414500"/>
            <a:ext cx="4045200" cy="19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319600" y="3844825"/>
            <a:ext cx="3669600" cy="8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 и описание 1 1 1 1 1">
  <p:cSld name="SECTION_TITLE_AND_DESCRIPTION_2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6598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265500" y="1414500"/>
            <a:ext cx="4045200" cy="19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319600" y="3844825"/>
            <a:ext cx="3669600" cy="8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photo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265500" y="1414500"/>
            <a:ext cx="4045200" cy="19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319600" y="3844825"/>
            <a:ext cx="3669600" cy="8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2">
            <a:alphaModFix/>
          </a:blip>
          <a:srcRect b="0" l="25445" r="24555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601650"/>
            <a:ext cx="6495300" cy="20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885" y="-8"/>
            <a:ext cx="1610125" cy="13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4230575"/>
            <a:ext cx="83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hasCustomPrompt="1" type="title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FA150"/>
              </a:buClr>
              <a:buSzPts val="14000"/>
              <a:buNone/>
              <a:defRPr sz="14000">
                <a:solidFill>
                  <a:srgbClr val="4FA15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3463550"/>
            <a:ext cx="852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lain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885" y="-8"/>
            <a:ext cx="1610125" cy="13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2">
  <p:cSld name="SECTION_HEADER_1">
    <p:bg>
      <p:bgPr>
        <a:solidFill>
          <a:srgbClr val="659893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09899"/>
            <a:ext cx="9143996" cy="38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601650"/>
            <a:ext cx="6495300" cy="20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3F3F3"/>
                </a:solidFill>
              </a:defRPr>
            </a:lvl1pPr>
            <a:lvl2pPr lvl="1" rtl="0">
              <a:buNone/>
              <a:defRPr>
                <a:solidFill>
                  <a:srgbClr val="F3F3F3"/>
                </a:solidFill>
              </a:defRPr>
            </a:lvl2pPr>
            <a:lvl3pPr lvl="2" rtl="0">
              <a:buNone/>
              <a:defRPr>
                <a:solidFill>
                  <a:srgbClr val="F3F3F3"/>
                </a:solidFill>
              </a:defRPr>
            </a:lvl3pPr>
            <a:lvl4pPr lvl="3" rtl="0">
              <a:buNone/>
              <a:defRPr>
                <a:solidFill>
                  <a:srgbClr val="F3F3F3"/>
                </a:solidFill>
              </a:defRPr>
            </a:lvl4pPr>
            <a:lvl5pPr lvl="4" rtl="0">
              <a:buNone/>
              <a:defRPr>
                <a:solidFill>
                  <a:srgbClr val="F3F3F3"/>
                </a:solidFill>
              </a:defRPr>
            </a:lvl5pPr>
            <a:lvl6pPr lvl="5" rtl="0">
              <a:buNone/>
              <a:defRPr>
                <a:solidFill>
                  <a:srgbClr val="F3F3F3"/>
                </a:solidFill>
              </a:defRPr>
            </a:lvl6pPr>
            <a:lvl7pPr lvl="6" rtl="0">
              <a:buNone/>
              <a:defRPr>
                <a:solidFill>
                  <a:srgbClr val="F3F3F3"/>
                </a:solidFill>
              </a:defRPr>
            </a:lvl7pPr>
            <a:lvl8pPr lvl="7" rtl="0">
              <a:buNone/>
              <a:defRPr>
                <a:solidFill>
                  <a:srgbClr val="F3F3F3"/>
                </a:solidFill>
              </a:defRPr>
            </a:lvl8pPr>
            <a:lvl9pPr lvl="8" rtl="0">
              <a:buNone/>
              <a:defRPr>
                <a:solidFill>
                  <a:srgbClr val="F3F3F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7533875" y="0"/>
            <a:ext cx="1610125" cy="1960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4"/>
          <p:cNvGrpSpPr/>
          <p:nvPr/>
        </p:nvGrpSpPr>
        <p:grpSpPr>
          <a:xfrm>
            <a:off x="264750" y="150175"/>
            <a:ext cx="1987200" cy="580500"/>
            <a:chOff x="264750" y="150175"/>
            <a:chExt cx="1987200" cy="580500"/>
          </a:xfrm>
        </p:grpSpPr>
        <p:sp>
          <p:nvSpPr>
            <p:cNvPr id="27" name="Google Shape;27;p4"/>
            <p:cNvSpPr/>
            <p:nvPr/>
          </p:nvSpPr>
          <p:spPr>
            <a:xfrm>
              <a:off x="264750" y="150175"/>
              <a:ext cx="1987200" cy="580500"/>
            </a:xfrm>
            <a:prstGeom prst="rect">
              <a:avLst/>
            </a:prstGeom>
            <a:solidFill>
              <a:srgbClr val="6598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" name="Google Shape;28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225" y="306933"/>
              <a:ext cx="1675901" cy="208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3">
  <p:cSld name="SECTION_HEADER_1_1">
    <p:bg>
      <p:bgPr>
        <a:solidFill>
          <a:srgbClr val="A11C3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09899"/>
            <a:ext cx="9143996" cy="38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2601650"/>
            <a:ext cx="6495300" cy="20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3F3F3"/>
                </a:solidFill>
              </a:defRPr>
            </a:lvl1pPr>
            <a:lvl2pPr lvl="1" rtl="0">
              <a:buNone/>
              <a:defRPr>
                <a:solidFill>
                  <a:srgbClr val="F3F3F3"/>
                </a:solidFill>
              </a:defRPr>
            </a:lvl2pPr>
            <a:lvl3pPr lvl="2" rtl="0">
              <a:buNone/>
              <a:defRPr>
                <a:solidFill>
                  <a:srgbClr val="F3F3F3"/>
                </a:solidFill>
              </a:defRPr>
            </a:lvl3pPr>
            <a:lvl4pPr lvl="3" rtl="0">
              <a:buNone/>
              <a:defRPr>
                <a:solidFill>
                  <a:srgbClr val="F3F3F3"/>
                </a:solidFill>
              </a:defRPr>
            </a:lvl4pPr>
            <a:lvl5pPr lvl="4" rtl="0">
              <a:buNone/>
              <a:defRPr>
                <a:solidFill>
                  <a:srgbClr val="F3F3F3"/>
                </a:solidFill>
              </a:defRPr>
            </a:lvl5pPr>
            <a:lvl6pPr lvl="5" rtl="0">
              <a:buNone/>
              <a:defRPr>
                <a:solidFill>
                  <a:srgbClr val="F3F3F3"/>
                </a:solidFill>
              </a:defRPr>
            </a:lvl6pPr>
            <a:lvl7pPr lvl="6" rtl="0">
              <a:buNone/>
              <a:defRPr>
                <a:solidFill>
                  <a:srgbClr val="F3F3F3"/>
                </a:solidFill>
              </a:defRPr>
            </a:lvl7pPr>
            <a:lvl8pPr lvl="7" rtl="0">
              <a:buNone/>
              <a:defRPr>
                <a:solidFill>
                  <a:srgbClr val="F3F3F3"/>
                </a:solidFill>
              </a:defRPr>
            </a:lvl8pPr>
            <a:lvl9pPr lvl="8" rtl="0">
              <a:buNone/>
              <a:defRPr>
                <a:solidFill>
                  <a:srgbClr val="F3F3F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7533875" y="0"/>
            <a:ext cx="1610125" cy="1960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5"/>
          <p:cNvGrpSpPr/>
          <p:nvPr/>
        </p:nvGrpSpPr>
        <p:grpSpPr>
          <a:xfrm>
            <a:off x="264750" y="150175"/>
            <a:ext cx="1931700" cy="580500"/>
            <a:chOff x="264750" y="150175"/>
            <a:chExt cx="1931700" cy="580500"/>
          </a:xfrm>
        </p:grpSpPr>
        <p:sp>
          <p:nvSpPr>
            <p:cNvPr id="35" name="Google Shape;35;p5"/>
            <p:cNvSpPr/>
            <p:nvPr/>
          </p:nvSpPr>
          <p:spPr>
            <a:xfrm>
              <a:off x="264750" y="150175"/>
              <a:ext cx="1931700" cy="580500"/>
            </a:xfrm>
            <a:prstGeom prst="rect">
              <a:avLst/>
            </a:prstGeom>
            <a:solidFill>
              <a:srgbClr val="A11C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" name="Google Shape;3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225" y="306933"/>
              <a:ext cx="1675901" cy="208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4">
  <p:cSld name="SECTION_HEADER_1_1_1">
    <p:bg>
      <p:bgPr>
        <a:solidFill>
          <a:srgbClr val="EFC51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09899"/>
            <a:ext cx="9143996" cy="38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311700" y="2601650"/>
            <a:ext cx="6495300" cy="20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3F3F3"/>
                </a:solidFill>
              </a:defRPr>
            </a:lvl1pPr>
            <a:lvl2pPr lvl="1" rtl="0">
              <a:buNone/>
              <a:defRPr>
                <a:solidFill>
                  <a:srgbClr val="F3F3F3"/>
                </a:solidFill>
              </a:defRPr>
            </a:lvl2pPr>
            <a:lvl3pPr lvl="2" rtl="0">
              <a:buNone/>
              <a:defRPr>
                <a:solidFill>
                  <a:srgbClr val="F3F3F3"/>
                </a:solidFill>
              </a:defRPr>
            </a:lvl3pPr>
            <a:lvl4pPr lvl="3" rtl="0">
              <a:buNone/>
              <a:defRPr>
                <a:solidFill>
                  <a:srgbClr val="F3F3F3"/>
                </a:solidFill>
              </a:defRPr>
            </a:lvl4pPr>
            <a:lvl5pPr lvl="4" rtl="0">
              <a:buNone/>
              <a:defRPr>
                <a:solidFill>
                  <a:srgbClr val="F3F3F3"/>
                </a:solidFill>
              </a:defRPr>
            </a:lvl5pPr>
            <a:lvl6pPr lvl="5" rtl="0">
              <a:buNone/>
              <a:defRPr>
                <a:solidFill>
                  <a:srgbClr val="F3F3F3"/>
                </a:solidFill>
              </a:defRPr>
            </a:lvl6pPr>
            <a:lvl7pPr lvl="6" rtl="0">
              <a:buNone/>
              <a:defRPr>
                <a:solidFill>
                  <a:srgbClr val="F3F3F3"/>
                </a:solidFill>
              </a:defRPr>
            </a:lvl7pPr>
            <a:lvl8pPr lvl="7" rtl="0">
              <a:buNone/>
              <a:defRPr>
                <a:solidFill>
                  <a:srgbClr val="F3F3F3"/>
                </a:solidFill>
              </a:defRPr>
            </a:lvl8pPr>
            <a:lvl9pPr lvl="8" rtl="0">
              <a:buNone/>
              <a:defRPr>
                <a:solidFill>
                  <a:srgbClr val="F3F3F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7533875" y="0"/>
            <a:ext cx="1610125" cy="1960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6"/>
          <p:cNvGrpSpPr/>
          <p:nvPr/>
        </p:nvGrpSpPr>
        <p:grpSpPr>
          <a:xfrm>
            <a:off x="264750" y="150175"/>
            <a:ext cx="2007300" cy="580500"/>
            <a:chOff x="264750" y="150175"/>
            <a:chExt cx="2007300" cy="580500"/>
          </a:xfrm>
        </p:grpSpPr>
        <p:sp>
          <p:nvSpPr>
            <p:cNvPr id="43" name="Google Shape;43;p6"/>
            <p:cNvSpPr/>
            <p:nvPr/>
          </p:nvSpPr>
          <p:spPr>
            <a:xfrm>
              <a:off x="264750" y="150175"/>
              <a:ext cx="2007300" cy="580500"/>
            </a:xfrm>
            <a:prstGeom prst="rect">
              <a:avLst/>
            </a:prstGeom>
            <a:solidFill>
              <a:srgbClr val="EFC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" name="Google Shape;44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225" y="306933"/>
              <a:ext cx="1675901" cy="208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5">
  <p:cSld name="SECTION_HEADER_1_1_1_1">
    <p:bg>
      <p:bgPr>
        <a:solidFill>
          <a:srgbClr val="4FA150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09899"/>
            <a:ext cx="9143996" cy="38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2601650"/>
            <a:ext cx="6495300" cy="20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3F3F3"/>
                </a:solidFill>
              </a:defRPr>
            </a:lvl1pPr>
            <a:lvl2pPr lvl="1" rtl="0">
              <a:buNone/>
              <a:defRPr>
                <a:solidFill>
                  <a:srgbClr val="F3F3F3"/>
                </a:solidFill>
              </a:defRPr>
            </a:lvl2pPr>
            <a:lvl3pPr lvl="2" rtl="0">
              <a:buNone/>
              <a:defRPr>
                <a:solidFill>
                  <a:srgbClr val="F3F3F3"/>
                </a:solidFill>
              </a:defRPr>
            </a:lvl3pPr>
            <a:lvl4pPr lvl="3" rtl="0">
              <a:buNone/>
              <a:defRPr>
                <a:solidFill>
                  <a:srgbClr val="F3F3F3"/>
                </a:solidFill>
              </a:defRPr>
            </a:lvl4pPr>
            <a:lvl5pPr lvl="4" rtl="0">
              <a:buNone/>
              <a:defRPr>
                <a:solidFill>
                  <a:srgbClr val="F3F3F3"/>
                </a:solidFill>
              </a:defRPr>
            </a:lvl5pPr>
            <a:lvl6pPr lvl="5" rtl="0">
              <a:buNone/>
              <a:defRPr>
                <a:solidFill>
                  <a:srgbClr val="F3F3F3"/>
                </a:solidFill>
              </a:defRPr>
            </a:lvl6pPr>
            <a:lvl7pPr lvl="6" rtl="0">
              <a:buNone/>
              <a:defRPr>
                <a:solidFill>
                  <a:srgbClr val="F3F3F3"/>
                </a:solidFill>
              </a:defRPr>
            </a:lvl7pPr>
            <a:lvl8pPr lvl="7" rtl="0">
              <a:buNone/>
              <a:defRPr>
                <a:solidFill>
                  <a:srgbClr val="F3F3F3"/>
                </a:solidFill>
              </a:defRPr>
            </a:lvl8pPr>
            <a:lvl9pPr lvl="8" rtl="0">
              <a:buNone/>
              <a:defRPr>
                <a:solidFill>
                  <a:srgbClr val="F3F3F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7533875" y="0"/>
            <a:ext cx="1610125" cy="1960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7"/>
          <p:cNvGrpSpPr/>
          <p:nvPr/>
        </p:nvGrpSpPr>
        <p:grpSpPr>
          <a:xfrm>
            <a:off x="264750" y="150175"/>
            <a:ext cx="1926900" cy="580500"/>
            <a:chOff x="264750" y="150175"/>
            <a:chExt cx="1926900" cy="580500"/>
          </a:xfrm>
        </p:grpSpPr>
        <p:sp>
          <p:nvSpPr>
            <p:cNvPr id="51" name="Google Shape;51;p7"/>
            <p:cNvSpPr/>
            <p:nvPr/>
          </p:nvSpPr>
          <p:spPr>
            <a:xfrm>
              <a:off x="264750" y="150175"/>
              <a:ext cx="1926900" cy="580500"/>
            </a:xfrm>
            <a:prstGeom prst="rect">
              <a:avLst/>
            </a:prstGeom>
            <a:solidFill>
              <a:srgbClr val="4FA1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" name="Google Shape;52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225" y="306933"/>
              <a:ext cx="1675901" cy="208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6">
  <p:cSld name="SECTION_HEADER_1_1_1_1_1">
    <p:bg>
      <p:bgPr>
        <a:solidFill>
          <a:srgbClr val="168CB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09899"/>
            <a:ext cx="9143996" cy="38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type="title"/>
          </p:nvPr>
        </p:nvSpPr>
        <p:spPr>
          <a:xfrm>
            <a:off x="311700" y="2601650"/>
            <a:ext cx="6495300" cy="20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3F3F3"/>
                </a:solidFill>
              </a:defRPr>
            </a:lvl1pPr>
            <a:lvl2pPr lvl="1" rtl="0">
              <a:buNone/>
              <a:defRPr>
                <a:solidFill>
                  <a:srgbClr val="F3F3F3"/>
                </a:solidFill>
              </a:defRPr>
            </a:lvl2pPr>
            <a:lvl3pPr lvl="2" rtl="0">
              <a:buNone/>
              <a:defRPr>
                <a:solidFill>
                  <a:srgbClr val="F3F3F3"/>
                </a:solidFill>
              </a:defRPr>
            </a:lvl3pPr>
            <a:lvl4pPr lvl="3" rtl="0">
              <a:buNone/>
              <a:defRPr>
                <a:solidFill>
                  <a:srgbClr val="F3F3F3"/>
                </a:solidFill>
              </a:defRPr>
            </a:lvl4pPr>
            <a:lvl5pPr lvl="4" rtl="0">
              <a:buNone/>
              <a:defRPr>
                <a:solidFill>
                  <a:srgbClr val="F3F3F3"/>
                </a:solidFill>
              </a:defRPr>
            </a:lvl5pPr>
            <a:lvl6pPr lvl="5" rtl="0">
              <a:buNone/>
              <a:defRPr>
                <a:solidFill>
                  <a:srgbClr val="F3F3F3"/>
                </a:solidFill>
              </a:defRPr>
            </a:lvl6pPr>
            <a:lvl7pPr lvl="6" rtl="0">
              <a:buNone/>
              <a:defRPr>
                <a:solidFill>
                  <a:srgbClr val="F3F3F3"/>
                </a:solidFill>
              </a:defRPr>
            </a:lvl7pPr>
            <a:lvl8pPr lvl="7" rtl="0">
              <a:buNone/>
              <a:defRPr>
                <a:solidFill>
                  <a:srgbClr val="F3F3F3"/>
                </a:solidFill>
              </a:defRPr>
            </a:lvl8pPr>
            <a:lvl9pPr lvl="8" rtl="0">
              <a:buNone/>
              <a:defRPr>
                <a:solidFill>
                  <a:srgbClr val="F3F3F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7533875" y="0"/>
            <a:ext cx="1610125" cy="1960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8"/>
          <p:cNvGrpSpPr/>
          <p:nvPr/>
        </p:nvGrpSpPr>
        <p:grpSpPr>
          <a:xfrm>
            <a:off x="264750" y="150175"/>
            <a:ext cx="2088000" cy="580500"/>
            <a:chOff x="264750" y="150175"/>
            <a:chExt cx="2088000" cy="580500"/>
          </a:xfrm>
        </p:grpSpPr>
        <p:sp>
          <p:nvSpPr>
            <p:cNvPr id="59" name="Google Shape;59;p8"/>
            <p:cNvSpPr/>
            <p:nvPr/>
          </p:nvSpPr>
          <p:spPr>
            <a:xfrm>
              <a:off x="264750" y="150175"/>
              <a:ext cx="2088000" cy="580500"/>
            </a:xfrm>
            <a:prstGeom prst="rect">
              <a:avLst/>
            </a:prstGeom>
            <a:solidFill>
              <a:srgbClr val="168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" name="Google Shape;6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225" y="306933"/>
              <a:ext cx="1675901" cy="208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6 1">
  <p:cSld name="SECTION_HEADER_1_1_1_1_1_1">
    <p:bg>
      <p:bgPr>
        <a:solidFill>
          <a:srgbClr val="E48C25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09899"/>
            <a:ext cx="9143996" cy="38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type="title"/>
          </p:nvPr>
        </p:nvSpPr>
        <p:spPr>
          <a:xfrm>
            <a:off x="311700" y="2601650"/>
            <a:ext cx="6495300" cy="20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3F3F3"/>
                </a:solidFill>
              </a:defRPr>
            </a:lvl1pPr>
            <a:lvl2pPr lvl="1" rtl="0">
              <a:buNone/>
              <a:defRPr>
                <a:solidFill>
                  <a:srgbClr val="F3F3F3"/>
                </a:solidFill>
              </a:defRPr>
            </a:lvl2pPr>
            <a:lvl3pPr lvl="2" rtl="0">
              <a:buNone/>
              <a:defRPr>
                <a:solidFill>
                  <a:srgbClr val="F3F3F3"/>
                </a:solidFill>
              </a:defRPr>
            </a:lvl3pPr>
            <a:lvl4pPr lvl="3" rtl="0">
              <a:buNone/>
              <a:defRPr>
                <a:solidFill>
                  <a:srgbClr val="F3F3F3"/>
                </a:solidFill>
              </a:defRPr>
            </a:lvl4pPr>
            <a:lvl5pPr lvl="4" rtl="0">
              <a:buNone/>
              <a:defRPr>
                <a:solidFill>
                  <a:srgbClr val="F3F3F3"/>
                </a:solidFill>
              </a:defRPr>
            </a:lvl5pPr>
            <a:lvl6pPr lvl="5" rtl="0">
              <a:buNone/>
              <a:defRPr>
                <a:solidFill>
                  <a:srgbClr val="F3F3F3"/>
                </a:solidFill>
              </a:defRPr>
            </a:lvl6pPr>
            <a:lvl7pPr lvl="6" rtl="0">
              <a:buNone/>
              <a:defRPr>
                <a:solidFill>
                  <a:srgbClr val="F3F3F3"/>
                </a:solidFill>
              </a:defRPr>
            </a:lvl7pPr>
            <a:lvl8pPr lvl="7" rtl="0">
              <a:buNone/>
              <a:defRPr>
                <a:solidFill>
                  <a:srgbClr val="F3F3F3"/>
                </a:solidFill>
              </a:defRPr>
            </a:lvl8pPr>
            <a:lvl9pPr lvl="8" rtl="0">
              <a:buNone/>
              <a:defRPr>
                <a:solidFill>
                  <a:srgbClr val="F3F3F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7533875" y="0"/>
            <a:ext cx="1610125" cy="1960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9"/>
          <p:cNvGrpSpPr/>
          <p:nvPr/>
        </p:nvGrpSpPr>
        <p:grpSpPr>
          <a:xfrm>
            <a:off x="264750" y="150175"/>
            <a:ext cx="2052900" cy="580500"/>
            <a:chOff x="264750" y="150175"/>
            <a:chExt cx="2052900" cy="580500"/>
          </a:xfrm>
        </p:grpSpPr>
        <p:sp>
          <p:nvSpPr>
            <p:cNvPr id="67" name="Google Shape;67;p9"/>
            <p:cNvSpPr/>
            <p:nvPr/>
          </p:nvSpPr>
          <p:spPr>
            <a:xfrm>
              <a:off x="264750" y="150175"/>
              <a:ext cx="2052900" cy="580500"/>
            </a:xfrm>
            <a:prstGeom prst="rect">
              <a:avLst/>
            </a:prstGeom>
            <a:solidFill>
              <a:srgbClr val="E48C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" name="Google Shape;68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225" y="306933"/>
              <a:ext cx="1675901" cy="208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311700" y="102502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311700" y="1732475"/>
            <a:ext cx="63312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➔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7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02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732475"/>
            <a:ext cx="8520600" cy="3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575" y="308785"/>
            <a:ext cx="1676194" cy="208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10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11" Type="http://schemas.openxmlformats.org/officeDocument/2006/relationships/image" Target="../media/image13.png"/><Relationship Id="rId10" Type="http://schemas.openxmlformats.org/officeDocument/2006/relationships/image" Target="../media/image32.png"/><Relationship Id="rId12" Type="http://schemas.openxmlformats.org/officeDocument/2006/relationships/image" Target="../media/image1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7.png"/><Relationship Id="rId4" Type="http://schemas.openxmlformats.org/officeDocument/2006/relationships/image" Target="../media/image5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11" Type="http://schemas.openxmlformats.org/officeDocument/2006/relationships/image" Target="../media/image13.png"/><Relationship Id="rId10" Type="http://schemas.openxmlformats.org/officeDocument/2006/relationships/image" Target="../media/image32.png"/><Relationship Id="rId12" Type="http://schemas.openxmlformats.org/officeDocument/2006/relationships/image" Target="../media/image1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67.png"/><Relationship Id="rId4" Type="http://schemas.openxmlformats.org/officeDocument/2006/relationships/image" Target="../media/image5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7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67.png"/><Relationship Id="rId4" Type="http://schemas.openxmlformats.org/officeDocument/2006/relationships/image" Target="../media/image42.png"/><Relationship Id="rId9" Type="http://schemas.openxmlformats.org/officeDocument/2006/relationships/image" Target="../media/image54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60.png"/><Relationship Id="rId8" Type="http://schemas.openxmlformats.org/officeDocument/2006/relationships/image" Target="../media/image5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52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2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2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52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71.png"/><Relationship Id="rId4" Type="http://schemas.openxmlformats.org/officeDocument/2006/relationships/image" Target="../media/image52.png"/><Relationship Id="rId9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Relationship Id="rId8" Type="http://schemas.openxmlformats.org/officeDocument/2006/relationships/image" Target="../media/image6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71.png"/><Relationship Id="rId4" Type="http://schemas.openxmlformats.org/officeDocument/2006/relationships/image" Target="../media/image52.png"/><Relationship Id="rId9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Relationship Id="rId8" Type="http://schemas.openxmlformats.org/officeDocument/2006/relationships/image" Target="../media/image6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Relationship Id="rId9" Type="http://schemas.openxmlformats.org/officeDocument/2006/relationships/image" Target="../media/image72.png"/><Relationship Id="rId5" Type="http://schemas.openxmlformats.org/officeDocument/2006/relationships/image" Target="../media/image52.png"/><Relationship Id="rId6" Type="http://schemas.openxmlformats.org/officeDocument/2006/relationships/image" Target="../media/image76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Relationship Id="rId9" Type="http://schemas.openxmlformats.org/officeDocument/2006/relationships/image" Target="../media/image72.png"/><Relationship Id="rId5" Type="http://schemas.openxmlformats.org/officeDocument/2006/relationships/image" Target="../media/image52.png"/><Relationship Id="rId6" Type="http://schemas.openxmlformats.org/officeDocument/2006/relationships/image" Target="../media/image76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Relationship Id="rId9" Type="http://schemas.openxmlformats.org/officeDocument/2006/relationships/image" Target="../media/image72.png"/><Relationship Id="rId5" Type="http://schemas.openxmlformats.org/officeDocument/2006/relationships/image" Target="../media/image52.png"/><Relationship Id="rId6" Type="http://schemas.openxmlformats.org/officeDocument/2006/relationships/image" Target="../media/image76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5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kubernetes.io/docs/concepts/overview/what-is-kubernetes/" TargetMode="External"/><Relationship Id="rId4" Type="http://schemas.openxmlformats.org/officeDocument/2006/relationships/hyperlink" Target="https://kubernetes.io/docs/concepts/overview/what-is-kubernetes/" TargetMode="External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3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ctrTitle"/>
          </p:nvPr>
        </p:nvSpPr>
        <p:spPr>
          <a:xfrm>
            <a:off x="311700" y="2316479"/>
            <a:ext cx="8520600" cy="17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Targetprocess k8s </a:t>
            </a:r>
            <a:endParaRPr/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311700" y="3940884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June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/>
        </p:nvSpPr>
        <p:spPr>
          <a:xfrm>
            <a:off x="650650" y="8476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/>
          </a:p>
        </p:txBody>
      </p:sp>
      <p:sp>
        <p:nvSpPr>
          <p:cNvPr id="250" name="Google Shape;250;p34"/>
          <p:cNvSpPr/>
          <p:nvPr/>
        </p:nvSpPr>
        <p:spPr>
          <a:xfrm>
            <a:off x="545000" y="1566900"/>
            <a:ext cx="5594700" cy="31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50" y="246138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50" y="32148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75" y="360335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50" y="16183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00" y="34075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00" y="40300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00" y="176263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5" y="1618325"/>
            <a:ext cx="1985025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500" y="1762650"/>
            <a:ext cx="569076" cy="8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000" y="2397522"/>
            <a:ext cx="1202974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175" y="2888050"/>
            <a:ext cx="1225736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7650" y="3378575"/>
            <a:ext cx="1066926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0013" y="4263175"/>
            <a:ext cx="1477536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3178" y="3495581"/>
            <a:ext cx="1066922" cy="4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3475" y="2724300"/>
            <a:ext cx="878045" cy="8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50" y="825125"/>
            <a:ext cx="5005274" cy="30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662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8351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27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Practice</a:t>
            </a:r>
            <a:endParaRPr sz="48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28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HELM</a:t>
            </a:r>
            <a:endParaRPr sz="48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50" y="830725"/>
            <a:ext cx="11525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129"/>
          <p:cNvSpPr txBox="1"/>
          <p:nvPr/>
        </p:nvSpPr>
        <p:spPr>
          <a:xfrm>
            <a:off x="2133775" y="770500"/>
            <a:ext cx="53346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Helm is a kubernetes package manager.</a:t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Google Shape;169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50" y="830725"/>
            <a:ext cx="11525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30"/>
          <p:cNvSpPr txBox="1"/>
          <p:nvPr/>
        </p:nvSpPr>
        <p:spPr>
          <a:xfrm>
            <a:off x="2133775" y="770500"/>
            <a:ext cx="53346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Helm is a kubernetes package manager.</a:t>
            </a:r>
            <a:endParaRPr sz="2400"/>
          </a:p>
        </p:txBody>
      </p:sp>
      <p:sp>
        <p:nvSpPr>
          <p:cNvPr id="1694" name="Google Shape;1694;p130"/>
          <p:cNvSpPr/>
          <p:nvPr/>
        </p:nvSpPr>
        <p:spPr>
          <a:xfrm>
            <a:off x="1011225" y="2673825"/>
            <a:ext cx="2503200" cy="186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0"/>
          <p:cNvSpPr/>
          <p:nvPr/>
        </p:nvSpPr>
        <p:spPr>
          <a:xfrm>
            <a:off x="2489952" y="2918010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Tiller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96" name="Google Shape;1696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275" y="2371975"/>
            <a:ext cx="485727" cy="4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Google Shape;170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50" y="830725"/>
            <a:ext cx="11525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131"/>
          <p:cNvSpPr txBox="1"/>
          <p:nvPr/>
        </p:nvSpPr>
        <p:spPr>
          <a:xfrm>
            <a:off x="2133775" y="770500"/>
            <a:ext cx="53346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Helm is a kubernetes package manager.</a:t>
            </a:r>
            <a:endParaRPr sz="2400"/>
          </a:p>
        </p:txBody>
      </p:sp>
      <p:sp>
        <p:nvSpPr>
          <p:cNvPr id="1703" name="Google Shape;1703;p131"/>
          <p:cNvSpPr/>
          <p:nvPr/>
        </p:nvSpPr>
        <p:spPr>
          <a:xfrm>
            <a:off x="1011225" y="2673825"/>
            <a:ext cx="2503200" cy="186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31"/>
          <p:cNvSpPr/>
          <p:nvPr/>
        </p:nvSpPr>
        <p:spPr>
          <a:xfrm>
            <a:off x="2489952" y="2918010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Tiller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05" name="Google Shape;1705;p131"/>
          <p:cNvSpPr/>
          <p:nvPr/>
        </p:nvSpPr>
        <p:spPr>
          <a:xfrm>
            <a:off x="3926450" y="2993600"/>
            <a:ext cx="1546200" cy="321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cli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06" name="Google Shape;1706;p131"/>
          <p:cNvCxnSpPr>
            <a:stCxn id="1705" idx="1"/>
            <a:endCxn id="1704" idx="3"/>
          </p:cNvCxnSpPr>
          <p:nvPr/>
        </p:nvCxnSpPr>
        <p:spPr>
          <a:xfrm rot="10800000">
            <a:off x="3386150" y="3154400"/>
            <a:ext cx="54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7" name="Google Shape;1707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275" y="2371975"/>
            <a:ext cx="485727" cy="4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50" y="830725"/>
            <a:ext cx="11525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32"/>
          <p:cNvSpPr txBox="1"/>
          <p:nvPr/>
        </p:nvSpPr>
        <p:spPr>
          <a:xfrm>
            <a:off x="2133775" y="770500"/>
            <a:ext cx="53346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Helm is a kubernetes package manager.</a:t>
            </a:r>
            <a:endParaRPr sz="2400"/>
          </a:p>
        </p:txBody>
      </p:sp>
      <p:sp>
        <p:nvSpPr>
          <p:cNvPr id="1714" name="Google Shape;1714;p132"/>
          <p:cNvSpPr/>
          <p:nvPr/>
        </p:nvSpPr>
        <p:spPr>
          <a:xfrm>
            <a:off x="1011225" y="2673825"/>
            <a:ext cx="2503200" cy="186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32"/>
          <p:cNvSpPr/>
          <p:nvPr/>
        </p:nvSpPr>
        <p:spPr>
          <a:xfrm>
            <a:off x="2489952" y="2918010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Tiller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6" name="Google Shape;1716;p132"/>
          <p:cNvSpPr/>
          <p:nvPr/>
        </p:nvSpPr>
        <p:spPr>
          <a:xfrm>
            <a:off x="3926450" y="2993600"/>
            <a:ext cx="1546200" cy="321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cli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7" name="Google Shape;1717;p132"/>
          <p:cNvSpPr/>
          <p:nvPr/>
        </p:nvSpPr>
        <p:spPr>
          <a:xfrm>
            <a:off x="3926450" y="2267250"/>
            <a:ext cx="1546200" cy="26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charts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18" name="Google Shape;1718;p132"/>
          <p:cNvCxnSpPr>
            <a:stCxn id="1716" idx="1"/>
            <a:endCxn id="1715" idx="3"/>
          </p:cNvCxnSpPr>
          <p:nvPr/>
        </p:nvCxnSpPr>
        <p:spPr>
          <a:xfrm rot="10800000">
            <a:off x="3386150" y="3154400"/>
            <a:ext cx="54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9" name="Google Shape;1719;p132"/>
          <p:cNvCxnSpPr>
            <a:endCxn id="1716" idx="0"/>
          </p:cNvCxnSpPr>
          <p:nvPr/>
        </p:nvCxnSpPr>
        <p:spPr>
          <a:xfrm>
            <a:off x="4699550" y="2535200"/>
            <a:ext cx="0" cy="45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0" name="Google Shape;172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275" y="2371975"/>
            <a:ext cx="485727" cy="4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" name="Google Shape;172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50" y="830725"/>
            <a:ext cx="11525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33"/>
          <p:cNvSpPr txBox="1"/>
          <p:nvPr/>
        </p:nvSpPr>
        <p:spPr>
          <a:xfrm>
            <a:off x="2133775" y="770500"/>
            <a:ext cx="53346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Helm is a kubernetes package manager.</a:t>
            </a:r>
            <a:endParaRPr sz="2400"/>
          </a:p>
        </p:txBody>
      </p:sp>
      <p:sp>
        <p:nvSpPr>
          <p:cNvPr id="1727" name="Google Shape;1727;p133"/>
          <p:cNvSpPr/>
          <p:nvPr/>
        </p:nvSpPr>
        <p:spPr>
          <a:xfrm>
            <a:off x="1011225" y="2673825"/>
            <a:ext cx="2503200" cy="186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3"/>
          <p:cNvSpPr/>
          <p:nvPr/>
        </p:nvSpPr>
        <p:spPr>
          <a:xfrm>
            <a:off x="2489952" y="2918010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Tiller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9" name="Google Shape;1729;p133"/>
          <p:cNvSpPr/>
          <p:nvPr/>
        </p:nvSpPr>
        <p:spPr>
          <a:xfrm>
            <a:off x="3926450" y="2993600"/>
            <a:ext cx="1546200" cy="321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cli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30" name="Google Shape;1730;p133"/>
          <p:cNvSpPr/>
          <p:nvPr/>
        </p:nvSpPr>
        <p:spPr>
          <a:xfrm>
            <a:off x="3926450" y="2267250"/>
            <a:ext cx="1546200" cy="26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charts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31" name="Google Shape;1731;p133"/>
          <p:cNvCxnSpPr>
            <a:stCxn id="1729" idx="1"/>
            <a:endCxn id="1728" idx="3"/>
          </p:cNvCxnSpPr>
          <p:nvPr/>
        </p:nvCxnSpPr>
        <p:spPr>
          <a:xfrm rot="10800000">
            <a:off x="3386150" y="3154400"/>
            <a:ext cx="54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2" name="Google Shape;1732;p133"/>
          <p:cNvCxnSpPr>
            <a:endCxn id="1729" idx="0"/>
          </p:cNvCxnSpPr>
          <p:nvPr/>
        </p:nvCxnSpPr>
        <p:spPr>
          <a:xfrm>
            <a:off x="4699550" y="2535200"/>
            <a:ext cx="0" cy="45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3" name="Google Shape;1733;p133"/>
          <p:cNvSpPr/>
          <p:nvPr/>
        </p:nvSpPr>
        <p:spPr>
          <a:xfrm>
            <a:off x="1159975" y="2778650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API Server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34" name="Google Shape;1734;p133"/>
          <p:cNvCxnSpPr>
            <a:stCxn id="1728" idx="1"/>
            <a:endCxn id="1733" idx="3"/>
          </p:cNvCxnSpPr>
          <p:nvPr/>
        </p:nvCxnSpPr>
        <p:spPr>
          <a:xfrm rot="10800000">
            <a:off x="2133852" y="3154410"/>
            <a:ext cx="356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5" name="Google Shape;173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275" y="2371975"/>
            <a:ext cx="485727" cy="4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/>
        </p:nvSpPr>
        <p:spPr>
          <a:xfrm>
            <a:off x="650650" y="8476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/>
          </a:p>
        </p:txBody>
      </p:sp>
      <p:sp>
        <p:nvSpPr>
          <p:cNvPr id="271" name="Google Shape;271;p35"/>
          <p:cNvSpPr/>
          <p:nvPr/>
        </p:nvSpPr>
        <p:spPr>
          <a:xfrm>
            <a:off x="545000" y="1566900"/>
            <a:ext cx="5594700" cy="31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50" y="246138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50" y="32148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75" y="360335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50" y="16183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00" y="34075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00" y="40300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00" y="176263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5" y="1618325"/>
            <a:ext cx="1985025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500" y="1762650"/>
            <a:ext cx="569076" cy="8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000" y="2397522"/>
            <a:ext cx="1202974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175" y="2888050"/>
            <a:ext cx="1225736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7650" y="3378575"/>
            <a:ext cx="1066926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0013" y="4263175"/>
            <a:ext cx="1477536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3178" y="3495581"/>
            <a:ext cx="1066922" cy="4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3475" y="2724300"/>
            <a:ext cx="878045" cy="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13475" y="2014263"/>
            <a:ext cx="878050" cy="43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34"/>
          <p:cNvSpPr/>
          <p:nvPr/>
        </p:nvSpPr>
        <p:spPr>
          <a:xfrm>
            <a:off x="882500" y="1465800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Definition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1" name="Google Shape;1741;p134"/>
          <p:cNvSpPr/>
          <p:nvPr/>
        </p:nvSpPr>
        <p:spPr>
          <a:xfrm>
            <a:off x="882500" y="1927750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 templating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2" name="Google Shape;1742;p134"/>
          <p:cNvSpPr/>
          <p:nvPr/>
        </p:nvSpPr>
        <p:spPr>
          <a:xfrm>
            <a:off x="579550" y="1768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43" name="Google Shape;1743;p134"/>
          <p:cNvSpPr/>
          <p:nvPr/>
        </p:nvSpPr>
        <p:spPr>
          <a:xfrm>
            <a:off x="882500" y="2412275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Chart values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4" name="Google Shape;1744;p134"/>
          <p:cNvSpPr/>
          <p:nvPr/>
        </p:nvSpPr>
        <p:spPr>
          <a:xfrm>
            <a:off x="579550" y="2253275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45" name="Google Shape;1745;p134"/>
          <p:cNvSpPr/>
          <p:nvPr/>
        </p:nvSpPr>
        <p:spPr>
          <a:xfrm>
            <a:off x="882500" y="2929750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Deploy strategy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6" name="Google Shape;1746;p134"/>
          <p:cNvSpPr/>
          <p:nvPr/>
        </p:nvSpPr>
        <p:spPr>
          <a:xfrm>
            <a:off x="579550" y="2770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47" name="Google Shape;1747;p134"/>
          <p:cNvSpPr/>
          <p:nvPr/>
        </p:nvSpPr>
        <p:spPr>
          <a:xfrm>
            <a:off x="579550" y="3288225"/>
            <a:ext cx="204000" cy="151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34"/>
          <p:cNvSpPr/>
          <p:nvPr/>
        </p:nvSpPr>
        <p:spPr>
          <a:xfrm>
            <a:off x="882500" y="3447225"/>
            <a:ext cx="1857300" cy="322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chart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49" name="Google Shape;174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00" y="3252550"/>
            <a:ext cx="398075" cy="3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34"/>
          <p:cNvSpPr txBox="1"/>
          <p:nvPr/>
        </p:nvSpPr>
        <p:spPr>
          <a:xfrm>
            <a:off x="783550" y="6467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Helm chart</a:t>
            </a:r>
            <a:endParaRPr sz="30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35"/>
          <p:cNvSpPr/>
          <p:nvPr/>
        </p:nvSpPr>
        <p:spPr>
          <a:xfrm>
            <a:off x="882500" y="1465800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Definition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6" name="Google Shape;1756;p135"/>
          <p:cNvSpPr/>
          <p:nvPr/>
        </p:nvSpPr>
        <p:spPr>
          <a:xfrm>
            <a:off x="882500" y="1927750"/>
            <a:ext cx="1857300" cy="32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 templating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7" name="Google Shape;1757;p135"/>
          <p:cNvSpPr/>
          <p:nvPr/>
        </p:nvSpPr>
        <p:spPr>
          <a:xfrm>
            <a:off x="579550" y="1768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58" name="Google Shape;1758;p135"/>
          <p:cNvSpPr/>
          <p:nvPr/>
        </p:nvSpPr>
        <p:spPr>
          <a:xfrm>
            <a:off x="882500" y="2412275"/>
            <a:ext cx="1857300" cy="32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Chart values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9" name="Google Shape;1759;p135"/>
          <p:cNvSpPr/>
          <p:nvPr/>
        </p:nvSpPr>
        <p:spPr>
          <a:xfrm>
            <a:off x="579550" y="2253275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60" name="Google Shape;1760;p135"/>
          <p:cNvSpPr/>
          <p:nvPr/>
        </p:nvSpPr>
        <p:spPr>
          <a:xfrm>
            <a:off x="882500" y="2929750"/>
            <a:ext cx="1857300" cy="32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Deploy strategy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61" name="Google Shape;1761;p135"/>
          <p:cNvSpPr/>
          <p:nvPr/>
        </p:nvSpPr>
        <p:spPr>
          <a:xfrm>
            <a:off x="579550" y="2770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62" name="Google Shape;1762;p135"/>
          <p:cNvSpPr/>
          <p:nvPr/>
        </p:nvSpPr>
        <p:spPr>
          <a:xfrm>
            <a:off x="579550" y="3288225"/>
            <a:ext cx="204000" cy="151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35"/>
          <p:cNvSpPr/>
          <p:nvPr/>
        </p:nvSpPr>
        <p:spPr>
          <a:xfrm>
            <a:off x="882500" y="3447225"/>
            <a:ext cx="1857300" cy="322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chart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64" name="Google Shape;1764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00" y="3252550"/>
            <a:ext cx="398075" cy="3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950" y="1311450"/>
            <a:ext cx="35528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36"/>
          <p:cNvSpPr/>
          <p:nvPr/>
        </p:nvSpPr>
        <p:spPr>
          <a:xfrm>
            <a:off x="882500" y="1465800"/>
            <a:ext cx="1857300" cy="32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Definition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1" name="Google Shape;1771;p136"/>
          <p:cNvSpPr/>
          <p:nvPr/>
        </p:nvSpPr>
        <p:spPr>
          <a:xfrm>
            <a:off x="882500" y="1927750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 templating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2" name="Google Shape;1772;p136"/>
          <p:cNvSpPr/>
          <p:nvPr/>
        </p:nvSpPr>
        <p:spPr>
          <a:xfrm>
            <a:off x="579550" y="1768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73" name="Google Shape;1773;p136"/>
          <p:cNvSpPr/>
          <p:nvPr/>
        </p:nvSpPr>
        <p:spPr>
          <a:xfrm>
            <a:off x="882500" y="2412275"/>
            <a:ext cx="1857300" cy="32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Chart values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4" name="Google Shape;1774;p136"/>
          <p:cNvSpPr/>
          <p:nvPr/>
        </p:nvSpPr>
        <p:spPr>
          <a:xfrm>
            <a:off x="579550" y="2253275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75" name="Google Shape;1775;p136"/>
          <p:cNvSpPr/>
          <p:nvPr/>
        </p:nvSpPr>
        <p:spPr>
          <a:xfrm>
            <a:off x="882500" y="2929750"/>
            <a:ext cx="1857300" cy="32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Deploy strategy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6" name="Google Shape;1776;p136"/>
          <p:cNvSpPr/>
          <p:nvPr/>
        </p:nvSpPr>
        <p:spPr>
          <a:xfrm>
            <a:off x="579550" y="2770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77" name="Google Shape;1777;p136"/>
          <p:cNvSpPr/>
          <p:nvPr/>
        </p:nvSpPr>
        <p:spPr>
          <a:xfrm>
            <a:off x="579550" y="3288225"/>
            <a:ext cx="204000" cy="151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36"/>
          <p:cNvSpPr/>
          <p:nvPr/>
        </p:nvSpPr>
        <p:spPr>
          <a:xfrm>
            <a:off x="882500" y="3447225"/>
            <a:ext cx="1857300" cy="322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chart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79" name="Google Shape;177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00" y="3252550"/>
            <a:ext cx="398075" cy="3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375" y="154325"/>
            <a:ext cx="49474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7"/>
          <p:cNvSpPr/>
          <p:nvPr/>
        </p:nvSpPr>
        <p:spPr>
          <a:xfrm>
            <a:off x="882500" y="1465800"/>
            <a:ext cx="1857300" cy="32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Definition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6" name="Google Shape;1786;p137"/>
          <p:cNvSpPr/>
          <p:nvPr/>
        </p:nvSpPr>
        <p:spPr>
          <a:xfrm>
            <a:off x="882500" y="1927750"/>
            <a:ext cx="1857300" cy="32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 templating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7" name="Google Shape;1787;p137"/>
          <p:cNvSpPr/>
          <p:nvPr/>
        </p:nvSpPr>
        <p:spPr>
          <a:xfrm>
            <a:off x="579550" y="1768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88" name="Google Shape;1788;p137"/>
          <p:cNvSpPr/>
          <p:nvPr/>
        </p:nvSpPr>
        <p:spPr>
          <a:xfrm>
            <a:off x="882500" y="2412275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Chart values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9" name="Google Shape;1789;p137"/>
          <p:cNvSpPr/>
          <p:nvPr/>
        </p:nvSpPr>
        <p:spPr>
          <a:xfrm>
            <a:off x="579550" y="2253275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90" name="Google Shape;1790;p137"/>
          <p:cNvSpPr/>
          <p:nvPr/>
        </p:nvSpPr>
        <p:spPr>
          <a:xfrm>
            <a:off x="882500" y="2929750"/>
            <a:ext cx="1857300" cy="32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Deploy strategy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1" name="Google Shape;1791;p137"/>
          <p:cNvSpPr/>
          <p:nvPr/>
        </p:nvSpPr>
        <p:spPr>
          <a:xfrm>
            <a:off x="579550" y="2770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92" name="Google Shape;1792;p137"/>
          <p:cNvSpPr/>
          <p:nvPr/>
        </p:nvSpPr>
        <p:spPr>
          <a:xfrm>
            <a:off x="579550" y="3288225"/>
            <a:ext cx="204000" cy="151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7"/>
          <p:cNvSpPr/>
          <p:nvPr/>
        </p:nvSpPr>
        <p:spPr>
          <a:xfrm>
            <a:off x="882500" y="3447225"/>
            <a:ext cx="1857300" cy="322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chart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4" name="Google Shape;179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00" y="3252550"/>
            <a:ext cx="398075" cy="3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575" y="1451450"/>
            <a:ext cx="5157525" cy="1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" name="Google Shape;180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50" y="695975"/>
            <a:ext cx="4915948" cy="420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39"/>
          <p:cNvSpPr/>
          <p:nvPr/>
        </p:nvSpPr>
        <p:spPr>
          <a:xfrm>
            <a:off x="882500" y="1465800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Definition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6" name="Google Shape;1806;p139"/>
          <p:cNvSpPr/>
          <p:nvPr/>
        </p:nvSpPr>
        <p:spPr>
          <a:xfrm>
            <a:off x="882500" y="1927750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 templating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7" name="Google Shape;1807;p139"/>
          <p:cNvSpPr/>
          <p:nvPr/>
        </p:nvSpPr>
        <p:spPr>
          <a:xfrm>
            <a:off x="579550" y="1768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08" name="Google Shape;1808;p139"/>
          <p:cNvSpPr/>
          <p:nvPr/>
        </p:nvSpPr>
        <p:spPr>
          <a:xfrm>
            <a:off x="882500" y="2412275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Chart values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9" name="Google Shape;1809;p139"/>
          <p:cNvSpPr/>
          <p:nvPr/>
        </p:nvSpPr>
        <p:spPr>
          <a:xfrm>
            <a:off x="579550" y="2253275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10" name="Google Shape;1810;p139"/>
          <p:cNvSpPr/>
          <p:nvPr/>
        </p:nvSpPr>
        <p:spPr>
          <a:xfrm>
            <a:off x="882500" y="2929750"/>
            <a:ext cx="1857300" cy="322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Deploy strategy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1" name="Google Shape;1811;p139"/>
          <p:cNvSpPr/>
          <p:nvPr/>
        </p:nvSpPr>
        <p:spPr>
          <a:xfrm>
            <a:off x="579550" y="2770750"/>
            <a:ext cx="204000" cy="2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12" name="Google Shape;1812;p139"/>
          <p:cNvSpPr/>
          <p:nvPr/>
        </p:nvSpPr>
        <p:spPr>
          <a:xfrm>
            <a:off x="579550" y="3288225"/>
            <a:ext cx="204000" cy="151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39"/>
          <p:cNvSpPr/>
          <p:nvPr/>
        </p:nvSpPr>
        <p:spPr>
          <a:xfrm>
            <a:off x="882500" y="3447225"/>
            <a:ext cx="1857300" cy="322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Helm chart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14" name="Google Shape;181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00" y="3252550"/>
            <a:ext cx="398075" cy="3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139"/>
          <p:cNvSpPr txBox="1"/>
          <p:nvPr/>
        </p:nvSpPr>
        <p:spPr>
          <a:xfrm>
            <a:off x="783550" y="6467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Helm chart</a:t>
            </a:r>
            <a:endParaRPr sz="3000"/>
          </a:p>
        </p:txBody>
      </p:sp>
      <p:sp>
        <p:nvSpPr>
          <p:cNvPr id="1816" name="Google Shape;1816;p139"/>
          <p:cNvSpPr/>
          <p:nvPr/>
        </p:nvSpPr>
        <p:spPr>
          <a:xfrm>
            <a:off x="4544200" y="1633325"/>
            <a:ext cx="24171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</a:t>
            </a:r>
            <a:r>
              <a:rPr lang="en-GB">
                <a:solidFill>
                  <a:srgbClr val="FFFFFF"/>
                </a:solidFill>
              </a:rPr>
              <a:t>. Infrastructure automation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7" name="Google Shape;1817;p139"/>
          <p:cNvSpPr/>
          <p:nvPr/>
        </p:nvSpPr>
        <p:spPr>
          <a:xfrm>
            <a:off x="4544200" y="2134775"/>
            <a:ext cx="24171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</a:t>
            </a:r>
            <a:r>
              <a:rPr lang="en-GB">
                <a:solidFill>
                  <a:srgbClr val="FFFFFF"/>
                </a:solidFill>
              </a:rPr>
              <a:t>. CI/CD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40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Practice</a:t>
            </a:r>
            <a:endParaRPr sz="48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41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Job</a:t>
            </a:r>
            <a:endParaRPr sz="48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42"/>
          <p:cNvSpPr/>
          <p:nvPr/>
        </p:nvSpPr>
        <p:spPr>
          <a:xfrm>
            <a:off x="1526743" y="22535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3" name="Google Shape;1833;p142"/>
          <p:cNvSpPr/>
          <p:nvPr/>
        </p:nvSpPr>
        <p:spPr>
          <a:xfrm>
            <a:off x="2680725" y="2351950"/>
            <a:ext cx="248100" cy="222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42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Job</a:t>
            </a:r>
            <a:endParaRPr sz="3000"/>
          </a:p>
        </p:txBody>
      </p:sp>
      <p:sp>
        <p:nvSpPr>
          <p:cNvPr id="1835" name="Google Shape;1835;p142"/>
          <p:cNvSpPr/>
          <p:nvPr/>
        </p:nvSpPr>
        <p:spPr>
          <a:xfrm>
            <a:off x="3172250" y="2284550"/>
            <a:ext cx="1194600" cy="391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Successful Completion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836" name="Google Shape;183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950" y="2081625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42"/>
          <p:cNvSpPr/>
          <p:nvPr/>
        </p:nvSpPr>
        <p:spPr>
          <a:xfrm>
            <a:off x="4865100" y="2351950"/>
            <a:ext cx="293700" cy="156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142"/>
          <p:cNvSpPr/>
          <p:nvPr/>
        </p:nvSpPr>
        <p:spPr>
          <a:xfrm>
            <a:off x="5515268" y="22156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Job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39" name="Google Shape;183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200" y="2011950"/>
            <a:ext cx="340000" cy="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43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Job</a:t>
            </a:r>
            <a:endParaRPr sz="3000"/>
          </a:p>
        </p:txBody>
      </p:sp>
      <p:pic>
        <p:nvPicPr>
          <p:cNvPr id="1845" name="Google Shape;1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50" y="1474600"/>
            <a:ext cx="4783890" cy="34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/>
        </p:nvSpPr>
        <p:spPr>
          <a:xfrm>
            <a:off x="650650" y="8476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/>
          </a:p>
        </p:txBody>
      </p:sp>
      <p:sp>
        <p:nvSpPr>
          <p:cNvPr id="293" name="Google Shape;293;p36"/>
          <p:cNvSpPr/>
          <p:nvPr/>
        </p:nvSpPr>
        <p:spPr>
          <a:xfrm>
            <a:off x="545000" y="1566900"/>
            <a:ext cx="5594700" cy="31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50" y="246138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50" y="32148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75" y="360335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50" y="16183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00" y="34075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00" y="40300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00" y="176263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5" y="1618325"/>
            <a:ext cx="1985025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500" y="1762650"/>
            <a:ext cx="569076" cy="8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000" y="2397522"/>
            <a:ext cx="1202974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175" y="2888050"/>
            <a:ext cx="1225736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7650" y="3378575"/>
            <a:ext cx="1066926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0013" y="4263175"/>
            <a:ext cx="1477536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9775" y="4030000"/>
            <a:ext cx="142218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3178" y="3495581"/>
            <a:ext cx="1066922" cy="4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13475" y="2724300"/>
            <a:ext cx="878045" cy="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13475" y="2014263"/>
            <a:ext cx="878050" cy="43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44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Cron</a:t>
            </a:r>
            <a:r>
              <a:rPr lang="en-GB" sz="4800"/>
              <a:t>Job</a:t>
            </a:r>
            <a:endParaRPr sz="48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45"/>
          <p:cNvSpPr/>
          <p:nvPr/>
        </p:nvSpPr>
        <p:spPr>
          <a:xfrm>
            <a:off x="2680725" y="2351950"/>
            <a:ext cx="248100" cy="222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45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CronJob</a:t>
            </a:r>
            <a:endParaRPr sz="3000"/>
          </a:p>
        </p:txBody>
      </p:sp>
      <p:sp>
        <p:nvSpPr>
          <p:cNvPr id="1857" name="Google Shape;1857;p145"/>
          <p:cNvSpPr/>
          <p:nvPr/>
        </p:nvSpPr>
        <p:spPr>
          <a:xfrm>
            <a:off x="3172250" y="2284550"/>
            <a:ext cx="1194600" cy="391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Schedule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58" name="Google Shape;1858;p145"/>
          <p:cNvSpPr/>
          <p:nvPr/>
        </p:nvSpPr>
        <p:spPr>
          <a:xfrm>
            <a:off x="4788900" y="2428150"/>
            <a:ext cx="293700" cy="156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45"/>
          <p:cNvSpPr/>
          <p:nvPr/>
        </p:nvSpPr>
        <p:spPr>
          <a:xfrm>
            <a:off x="1476668" y="22156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Job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60" name="Google Shape;186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600" y="2011950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145"/>
          <p:cNvSpPr/>
          <p:nvPr/>
        </p:nvSpPr>
        <p:spPr>
          <a:xfrm>
            <a:off x="5449643" y="2233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CronJob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62" name="Google Shape;186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997" y="2011946"/>
            <a:ext cx="391499" cy="3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422" y="2051471"/>
            <a:ext cx="391499" cy="3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46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Cron</a:t>
            </a:r>
            <a:r>
              <a:rPr lang="en-GB" sz="3000"/>
              <a:t>Job</a:t>
            </a:r>
            <a:endParaRPr sz="3000"/>
          </a:p>
        </p:txBody>
      </p:sp>
      <p:pic>
        <p:nvPicPr>
          <p:cNvPr id="1869" name="Google Shape;186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50" y="1494175"/>
            <a:ext cx="4989773" cy="34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47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Statefulset</a:t>
            </a:r>
            <a:endParaRPr sz="4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48"/>
          <p:cNvSpPr/>
          <p:nvPr/>
        </p:nvSpPr>
        <p:spPr>
          <a:xfrm>
            <a:off x="572225" y="21385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48"/>
          <p:cNvSpPr/>
          <p:nvPr/>
        </p:nvSpPr>
        <p:spPr>
          <a:xfrm>
            <a:off x="760943" y="22773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1" name="Google Shape;1881;p148"/>
          <p:cNvSpPr/>
          <p:nvPr/>
        </p:nvSpPr>
        <p:spPr>
          <a:xfrm>
            <a:off x="1716430" y="27720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1882" name="Google Shape;188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75" y="1645200"/>
            <a:ext cx="1389000" cy="104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148"/>
          <p:cNvSpPr/>
          <p:nvPr/>
        </p:nvSpPr>
        <p:spPr>
          <a:xfrm>
            <a:off x="2204888" y="2464050"/>
            <a:ext cx="208800" cy="21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48"/>
          <p:cNvSpPr/>
          <p:nvPr/>
        </p:nvSpPr>
        <p:spPr>
          <a:xfrm>
            <a:off x="2594663" y="2410100"/>
            <a:ext cx="1194600" cy="391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Stable names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85" name="Google Shape;1885;p148"/>
          <p:cNvSpPr/>
          <p:nvPr/>
        </p:nvSpPr>
        <p:spPr>
          <a:xfrm>
            <a:off x="3549968" y="224781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sp>
        <p:nvSpPr>
          <p:cNvPr id="1886" name="Google Shape;1886;p148"/>
          <p:cNvSpPr/>
          <p:nvPr/>
        </p:nvSpPr>
        <p:spPr>
          <a:xfrm>
            <a:off x="4010825" y="2464050"/>
            <a:ext cx="208800" cy="21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48"/>
          <p:cNvSpPr/>
          <p:nvPr/>
        </p:nvSpPr>
        <p:spPr>
          <a:xfrm>
            <a:off x="4402363" y="2410100"/>
            <a:ext cx="1194600" cy="391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Sequential creation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88" name="Google Shape;1888;p148"/>
          <p:cNvSpPr/>
          <p:nvPr/>
        </p:nvSpPr>
        <p:spPr>
          <a:xfrm>
            <a:off x="6391800" y="21776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48"/>
          <p:cNvSpPr/>
          <p:nvPr/>
        </p:nvSpPr>
        <p:spPr>
          <a:xfrm>
            <a:off x="6580518" y="23165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pod-i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90" name="Google Shape;189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250" y="1684375"/>
            <a:ext cx="1389000" cy="104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148"/>
          <p:cNvSpPr/>
          <p:nvPr/>
        </p:nvSpPr>
        <p:spPr>
          <a:xfrm>
            <a:off x="5840638" y="2518100"/>
            <a:ext cx="270600" cy="175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48"/>
          <p:cNvSpPr/>
          <p:nvPr/>
        </p:nvSpPr>
        <p:spPr>
          <a:xfrm>
            <a:off x="7343025" y="2877650"/>
            <a:ext cx="456900" cy="215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0-n</a:t>
            </a:r>
            <a:endParaRPr sz="1200"/>
          </a:p>
        </p:txBody>
      </p:sp>
      <p:pic>
        <p:nvPicPr>
          <p:cNvPr id="1893" name="Google Shape;1893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447" y="2138502"/>
            <a:ext cx="391483" cy="3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48"/>
          <p:cNvSpPr txBox="1"/>
          <p:nvPr/>
        </p:nvSpPr>
        <p:spPr>
          <a:xfrm>
            <a:off x="760950" y="771275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Statefulset</a:t>
            </a:r>
            <a:endParaRPr sz="30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9" name="Google Shape;1899;p149"/>
          <p:cNvCxnSpPr/>
          <p:nvPr/>
        </p:nvCxnSpPr>
        <p:spPr>
          <a:xfrm>
            <a:off x="4458275" y="1091300"/>
            <a:ext cx="0" cy="348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149"/>
          <p:cNvSpPr/>
          <p:nvPr/>
        </p:nvSpPr>
        <p:spPr>
          <a:xfrm>
            <a:off x="1384350" y="13602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49"/>
          <p:cNvSpPr/>
          <p:nvPr/>
        </p:nvSpPr>
        <p:spPr>
          <a:xfrm>
            <a:off x="1573068" y="14990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2" name="Google Shape;1902;p149"/>
          <p:cNvSpPr/>
          <p:nvPr/>
        </p:nvSpPr>
        <p:spPr>
          <a:xfrm>
            <a:off x="2528555" y="19937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pic>
        <p:nvPicPr>
          <p:cNvPr id="1903" name="Google Shape;190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800" y="866900"/>
            <a:ext cx="1389000" cy="104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149"/>
          <p:cNvSpPr txBox="1"/>
          <p:nvPr/>
        </p:nvSpPr>
        <p:spPr>
          <a:xfrm>
            <a:off x="1384350" y="866900"/>
            <a:ext cx="2944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1905" name="Google Shape;1905;p149"/>
          <p:cNvSpPr/>
          <p:nvPr/>
        </p:nvSpPr>
        <p:spPr>
          <a:xfrm>
            <a:off x="1573068" y="2505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foo-zu3d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6" name="Google Shape;1906;p149"/>
          <p:cNvSpPr/>
          <p:nvPr/>
        </p:nvSpPr>
        <p:spPr>
          <a:xfrm>
            <a:off x="1573068" y="32335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foo-kh3d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7" name="Google Shape;1907;p149"/>
          <p:cNvSpPr/>
          <p:nvPr/>
        </p:nvSpPr>
        <p:spPr>
          <a:xfrm>
            <a:off x="1573068" y="39611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foo-f4nk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2" name="Google Shape;1912;p150"/>
          <p:cNvCxnSpPr/>
          <p:nvPr/>
        </p:nvCxnSpPr>
        <p:spPr>
          <a:xfrm>
            <a:off x="4458275" y="1091300"/>
            <a:ext cx="0" cy="348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3" name="Google Shape;1913;p150"/>
          <p:cNvSpPr/>
          <p:nvPr/>
        </p:nvSpPr>
        <p:spPr>
          <a:xfrm>
            <a:off x="1384350" y="13602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50"/>
          <p:cNvSpPr/>
          <p:nvPr/>
        </p:nvSpPr>
        <p:spPr>
          <a:xfrm>
            <a:off x="1573068" y="14990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5" name="Google Shape;1915;p150"/>
          <p:cNvSpPr/>
          <p:nvPr/>
        </p:nvSpPr>
        <p:spPr>
          <a:xfrm>
            <a:off x="2528555" y="19937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pic>
        <p:nvPicPr>
          <p:cNvPr id="1916" name="Google Shape;191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800" y="866900"/>
            <a:ext cx="1389000" cy="104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50"/>
          <p:cNvSpPr txBox="1"/>
          <p:nvPr/>
        </p:nvSpPr>
        <p:spPr>
          <a:xfrm>
            <a:off x="1384350" y="866900"/>
            <a:ext cx="2944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1918" name="Google Shape;1918;p150"/>
          <p:cNvSpPr/>
          <p:nvPr/>
        </p:nvSpPr>
        <p:spPr>
          <a:xfrm>
            <a:off x="1573068" y="2505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foo-zu3d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9" name="Google Shape;1919;p150"/>
          <p:cNvSpPr/>
          <p:nvPr/>
        </p:nvSpPr>
        <p:spPr>
          <a:xfrm>
            <a:off x="1573068" y="32335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foo-kh3d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0" name="Google Shape;1920;p150"/>
          <p:cNvSpPr/>
          <p:nvPr/>
        </p:nvSpPr>
        <p:spPr>
          <a:xfrm>
            <a:off x="1573068" y="39611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foo-f4nk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1" name="Google Shape;1921;p150"/>
          <p:cNvSpPr/>
          <p:nvPr/>
        </p:nvSpPr>
        <p:spPr>
          <a:xfrm>
            <a:off x="5808100" y="13602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50"/>
          <p:cNvSpPr/>
          <p:nvPr/>
        </p:nvSpPr>
        <p:spPr>
          <a:xfrm>
            <a:off x="5996818" y="14990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23" name="Google Shape;192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550" y="866900"/>
            <a:ext cx="1389000" cy="104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150"/>
          <p:cNvSpPr/>
          <p:nvPr/>
        </p:nvSpPr>
        <p:spPr>
          <a:xfrm>
            <a:off x="6759325" y="2060175"/>
            <a:ext cx="456900" cy="215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0-3</a:t>
            </a:r>
            <a:endParaRPr sz="1200"/>
          </a:p>
        </p:txBody>
      </p:sp>
      <p:sp>
        <p:nvSpPr>
          <p:cNvPr id="1925" name="Google Shape;1925;p150"/>
          <p:cNvSpPr txBox="1"/>
          <p:nvPr/>
        </p:nvSpPr>
        <p:spPr>
          <a:xfrm>
            <a:off x="5851200" y="903875"/>
            <a:ext cx="2944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Statefulset</a:t>
            </a:r>
            <a:endParaRPr/>
          </a:p>
        </p:txBody>
      </p:sp>
      <p:sp>
        <p:nvSpPr>
          <p:cNvPr id="1926" name="Google Shape;1926;p150"/>
          <p:cNvSpPr/>
          <p:nvPr/>
        </p:nvSpPr>
        <p:spPr>
          <a:xfrm>
            <a:off x="5977418" y="24952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foo-0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7" name="Google Shape;1927;p150"/>
          <p:cNvSpPr/>
          <p:nvPr/>
        </p:nvSpPr>
        <p:spPr>
          <a:xfrm>
            <a:off x="5977418" y="3209573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foo-1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8" name="Google Shape;1928;p150"/>
          <p:cNvSpPr/>
          <p:nvPr/>
        </p:nvSpPr>
        <p:spPr>
          <a:xfrm>
            <a:off x="5977418" y="39106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foo-2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51"/>
          <p:cNvSpPr txBox="1"/>
          <p:nvPr/>
        </p:nvSpPr>
        <p:spPr>
          <a:xfrm>
            <a:off x="760950" y="771275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Statefulset</a:t>
            </a:r>
            <a:endParaRPr sz="3000"/>
          </a:p>
        </p:txBody>
      </p:sp>
      <p:sp>
        <p:nvSpPr>
          <p:cNvPr id="1934" name="Google Shape;1934;p151"/>
          <p:cNvSpPr txBox="1"/>
          <p:nvPr/>
        </p:nvSpPr>
        <p:spPr>
          <a:xfrm>
            <a:off x="524525" y="1573325"/>
            <a:ext cx="35025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1935" name="Google Shape;1935;p151"/>
          <p:cNvSpPr/>
          <p:nvPr/>
        </p:nvSpPr>
        <p:spPr>
          <a:xfrm>
            <a:off x="1351850" y="4269613"/>
            <a:ext cx="18186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36" name="Google Shape;19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800" y="4138188"/>
            <a:ext cx="305975" cy="3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51"/>
          <p:cNvSpPr/>
          <p:nvPr/>
        </p:nvSpPr>
        <p:spPr>
          <a:xfrm>
            <a:off x="490675" y="1931250"/>
            <a:ext cx="35364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51"/>
          <p:cNvSpPr/>
          <p:nvPr/>
        </p:nvSpPr>
        <p:spPr>
          <a:xfrm>
            <a:off x="713368" y="20875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9" name="Google Shape;1939;p151"/>
          <p:cNvSpPr/>
          <p:nvPr/>
        </p:nvSpPr>
        <p:spPr>
          <a:xfrm>
            <a:off x="3786505" y="253838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940" name="Google Shape;1940;p151"/>
          <p:cNvSpPr/>
          <p:nvPr/>
        </p:nvSpPr>
        <p:spPr>
          <a:xfrm>
            <a:off x="1832243" y="20875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1" name="Google Shape;1941;p151"/>
          <p:cNvSpPr/>
          <p:nvPr/>
        </p:nvSpPr>
        <p:spPr>
          <a:xfrm>
            <a:off x="2879318" y="20875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942" name="Google Shape;1942;p151"/>
          <p:cNvCxnSpPr/>
          <p:nvPr/>
        </p:nvCxnSpPr>
        <p:spPr>
          <a:xfrm>
            <a:off x="2254675" y="2870625"/>
            <a:ext cx="8400" cy="114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3" name="Google Shape;1943;p151"/>
          <p:cNvCxnSpPr/>
          <p:nvPr/>
        </p:nvCxnSpPr>
        <p:spPr>
          <a:xfrm>
            <a:off x="998225" y="2859075"/>
            <a:ext cx="710700" cy="116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4" name="Google Shape;1944;p151"/>
          <p:cNvCxnSpPr/>
          <p:nvPr/>
        </p:nvCxnSpPr>
        <p:spPr>
          <a:xfrm flipH="1">
            <a:off x="2783100" y="2884750"/>
            <a:ext cx="786900" cy="112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5" name="Google Shape;1945;p151"/>
          <p:cNvCxnSpPr/>
          <p:nvPr/>
        </p:nvCxnSpPr>
        <p:spPr>
          <a:xfrm>
            <a:off x="4458275" y="1091300"/>
            <a:ext cx="0" cy="348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6" name="Google Shape;1946;p151"/>
          <p:cNvSpPr txBox="1"/>
          <p:nvPr/>
        </p:nvSpPr>
        <p:spPr>
          <a:xfrm>
            <a:off x="5079125" y="1573325"/>
            <a:ext cx="35025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Statefulset</a:t>
            </a:r>
            <a:endParaRPr/>
          </a:p>
        </p:txBody>
      </p:sp>
      <p:sp>
        <p:nvSpPr>
          <p:cNvPr id="1947" name="Google Shape;1947;p151"/>
          <p:cNvSpPr/>
          <p:nvPr/>
        </p:nvSpPr>
        <p:spPr>
          <a:xfrm>
            <a:off x="5045275" y="1931250"/>
            <a:ext cx="35364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51"/>
          <p:cNvSpPr/>
          <p:nvPr/>
        </p:nvSpPr>
        <p:spPr>
          <a:xfrm>
            <a:off x="5267968" y="20875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Pod-0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9" name="Google Shape;1949;p151"/>
          <p:cNvSpPr/>
          <p:nvPr/>
        </p:nvSpPr>
        <p:spPr>
          <a:xfrm>
            <a:off x="6386843" y="20875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Pod-1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0" name="Google Shape;1950;p151"/>
          <p:cNvSpPr/>
          <p:nvPr/>
        </p:nvSpPr>
        <p:spPr>
          <a:xfrm>
            <a:off x="7433918" y="20875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Pod-2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951" name="Google Shape;1951;p151"/>
          <p:cNvCxnSpPr/>
          <p:nvPr/>
        </p:nvCxnSpPr>
        <p:spPr>
          <a:xfrm>
            <a:off x="6809275" y="2870625"/>
            <a:ext cx="8400" cy="114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2" name="Google Shape;1952;p151"/>
          <p:cNvSpPr/>
          <p:nvPr/>
        </p:nvSpPr>
        <p:spPr>
          <a:xfrm>
            <a:off x="8124600" y="2625775"/>
            <a:ext cx="456900" cy="215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0-3</a:t>
            </a:r>
            <a:endParaRPr sz="1200"/>
          </a:p>
        </p:txBody>
      </p:sp>
      <p:sp>
        <p:nvSpPr>
          <p:cNvPr id="1953" name="Google Shape;1953;p151"/>
          <p:cNvSpPr/>
          <p:nvPr/>
        </p:nvSpPr>
        <p:spPr>
          <a:xfrm>
            <a:off x="5045275" y="4335338"/>
            <a:ext cx="10683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54" name="Google Shape;195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800" y="4203900"/>
            <a:ext cx="305975" cy="3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51"/>
          <p:cNvSpPr/>
          <p:nvPr/>
        </p:nvSpPr>
        <p:spPr>
          <a:xfrm>
            <a:off x="6322488" y="4335338"/>
            <a:ext cx="10683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56" name="Google Shape;195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013" y="4203900"/>
            <a:ext cx="305975" cy="3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151"/>
          <p:cNvSpPr/>
          <p:nvPr/>
        </p:nvSpPr>
        <p:spPr>
          <a:xfrm>
            <a:off x="7599725" y="4335338"/>
            <a:ext cx="10683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58" name="Google Shape;195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250" y="4203900"/>
            <a:ext cx="305975" cy="30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9" name="Google Shape;1959;p151"/>
          <p:cNvCxnSpPr/>
          <p:nvPr/>
        </p:nvCxnSpPr>
        <p:spPr>
          <a:xfrm>
            <a:off x="7988975" y="2886675"/>
            <a:ext cx="8400" cy="114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0" name="Google Shape;1960;p151"/>
          <p:cNvCxnSpPr/>
          <p:nvPr/>
        </p:nvCxnSpPr>
        <p:spPr>
          <a:xfrm>
            <a:off x="5629575" y="2886675"/>
            <a:ext cx="8400" cy="114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Google Shape;196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196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53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Daemonset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/>
        </p:nvSpPr>
        <p:spPr>
          <a:xfrm>
            <a:off x="650650" y="8476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/>
          </a:p>
        </p:txBody>
      </p:sp>
      <p:sp>
        <p:nvSpPr>
          <p:cNvPr id="316" name="Google Shape;316;p37"/>
          <p:cNvSpPr/>
          <p:nvPr/>
        </p:nvSpPr>
        <p:spPr>
          <a:xfrm>
            <a:off x="545000" y="1566900"/>
            <a:ext cx="5594700" cy="31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809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50" y="246138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50" y="32148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75" y="360335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50" y="16183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00" y="34075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00" y="40300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00" y="176263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5" y="1618325"/>
            <a:ext cx="1985025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500" y="1762650"/>
            <a:ext cx="569076" cy="8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000" y="2397522"/>
            <a:ext cx="1202974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175" y="2888050"/>
            <a:ext cx="1225736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7650" y="3378575"/>
            <a:ext cx="1066926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0013" y="4263175"/>
            <a:ext cx="1477536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9775" y="4030000"/>
            <a:ext cx="142218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3178" y="3495581"/>
            <a:ext cx="1066922" cy="4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13475" y="2724300"/>
            <a:ext cx="878045" cy="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13475" y="2014263"/>
            <a:ext cx="878050" cy="43903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/>
          <p:nvPr/>
        </p:nvSpPr>
        <p:spPr>
          <a:xfrm>
            <a:off x="5899175" y="1213450"/>
            <a:ext cx="8781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x</a:t>
            </a:r>
            <a:r>
              <a:rPr b="1" lang="en-GB" sz="3000"/>
              <a:t>15</a:t>
            </a:r>
            <a:endParaRPr b="1" sz="30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54"/>
          <p:cNvSpPr/>
          <p:nvPr/>
        </p:nvSpPr>
        <p:spPr>
          <a:xfrm>
            <a:off x="600625" y="3105225"/>
            <a:ext cx="1717200" cy="11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54"/>
          <p:cNvSpPr/>
          <p:nvPr/>
        </p:nvSpPr>
        <p:spPr>
          <a:xfrm>
            <a:off x="2986375" y="3105225"/>
            <a:ext cx="1717200" cy="11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54"/>
          <p:cNvSpPr txBox="1"/>
          <p:nvPr/>
        </p:nvSpPr>
        <p:spPr>
          <a:xfrm>
            <a:off x="600625" y="42473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1978" name="Google Shape;1978;p154"/>
          <p:cNvSpPr txBox="1"/>
          <p:nvPr/>
        </p:nvSpPr>
        <p:spPr>
          <a:xfrm>
            <a:off x="2986375" y="42473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1979" name="Google Shape;1979;p154"/>
          <p:cNvSpPr/>
          <p:nvPr/>
        </p:nvSpPr>
        <p:spPr>
          <a:xfrm>
            <a:off x="760968" y="32105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0" name="Google Shape;1980;p154"/>
          <p:cNvSpPr/>
          <p:nvPr/>
        </p:nvSpPr>
        <p:spPr>
          <a:xfrm>
            <a:off x="3135943" y="32105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1" name="Google Shape;1981;p154"/>
          <p:cNvSpPr txBox="1"/>
          <p:nvPr/>
        </p:nvSpPr>
        <p:spPr>
          <a:xfrm>
            <a:off x="760950" y="771275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Daemonset</a:t>
            </a:r>
            <a:endParaRPr sz="3000"/>
          </a:p>
        </p:txBody>
      </p:sp>
      <p:sp>
        <p:nvSpPr>
          <p:cNvPr id="1982" name="Google Shape;1982;p154"/>
          <p:cNvSpPr/>
          <p:nvPr/>
        </p:nvSpPr>
        <p:spPr>
          <a:xfrm>
            <a:off x="3186550" y="14146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54"/>
          <p:cNvSpPr/>
          <p:nvPr/>
        </p:nvSpPr>
        <p:spPr>
          <a:xfrm>
            <a:off x="3375268" y="15535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4" name="Google Shape;1984;p154"/>
          <p:cNvSpPr/>
          <p:nvPr/>
        </p:nvSpPr>
        <p:spPr>
          <a:xfrm>
            <a:off x="4512414" y="1941100"/>
            <a:ext cx="145800" cy="78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54"/>
          <p:cNvSpPr/>
          <p:nvPr/>
        </p:nvSpPr>
        <p:spPr>
          <a:xfrm>
            <a:off x="4512414" y="2046733"/>
            <a:ext cx="145800" cy="78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154"/>
          <p:cNvCxnSpPr>
            <a:stCxn id="1985" idx="1"/>
          </p:cNvCxnSpPr>
          <p:nvPr/>
        </p:nvCxnSpPr>
        <p:spPr>
          <a:xfrm>
            <a:off x="4512414" y="208588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7" name="Google Shape;1987;p154"/>
          <p:cNvCxnSpPr>
            <a:stCxn id="1985" idx="1"/>
          </p:cNvCxnSpPr>
          <p:nvPr/>
        </p:nvCxnSpPr>
        <p:spPr>
          <a:xfrm rot="10800000">
            <a:off x="4399614" y="2085883"/>
            <a:ext cx="1128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8" name="Google Shape;1988;p154"/>
          <p:cNvCxnSpPr>
            <a:stCxn id="1984" idx="1"/>
          </p:cNvCxnSpPr>
          <p:nvPr/>
        </p:nvCxnSpPr>
        <p:spPr>
          <a:xfrm rot="10800000">
            <a:off x="4399614" y="1980250"/>
            <a:ext cx="1128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9" name="Google Shape;1989;p154"/>
          <p:cNvCxnSpPr/>
          <p:nvPr/>
        </p:nvCxnSpPr>
        <p:spPr>
          <a:xfrm>
            <a:off x="4394100" y="1974632"/>
            <a:ext cx="0" cy="21900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0" name="Google Shape;1990;p154"/>
          <p:cNvSpPr/>
          <p:nvPr/>
        </p:nvSpPr>
        <p:spPr>
          <a:xfrm>
            <a:off x="4512414" y="2152373"/>
            <a:ext cx="145800" cy="78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1" name="Google Shape;1991;p154"/>
          <p:cNvCxnSpPr>
            <a:stCxn id="1990" idx="1"/>
          </p:cNvCxnSpPr>
          <p:nvPr/>
        </p:nvCxnSpPr>
        <p:spPr>
          <a:xfrm rot="10800000">
            <a:off x="4399614" y="2191523"/>
            <a:ext cx="1128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154"/>
          <p:cNvCxnSpPr/>
          <p:nvPr/>
        </p:nvCxnSpPr>
        <p:spPr>
          <a:xfrm flipH="1">
            <a:off x="1532825" y="2205575"/>
            <a:ext cx="1566900" cy="74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3" name="Google Shape;1993;p154"/>
          <p:cNvCxnSpPr/>
          <p:nvPr/>
        </p:nvCxnSpPr>
        <p:spPr>
          <a:xfrm>
            <a:off x="3815050" y="2367375"/>
            <a:ext cx="8400" cy="57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55"/>
          <p:cNvSpPr/>
          <p:nvPr/>
        </p:nvSpPr>
        <p:spPr>
          <a:xfrm>
            <a:off x="600625" y="3105225"/>
            <a:ext cx="1717200" cy="11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55"/>
          <p:cNvSpPr/>
          <p:nvPr/>
        </p:nvSpPr>
        <p:spPr>
          <a:xfrm>
            <a:off x="2986375" y="3105225"/>
            <a:ext cx="1717200" cy="11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55"/>
          <p:cNvSpPr/>
          <p:nvPr/>
        </p:nvSpPr>
        <p:spPr>
          <a:xfrm>
            <a:off x="5456750" y="3105225"/>
            <a:ext cx="1717200" cy="11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55"/>
          <p:cNvSpPr txBox="1"/>
          <p:nvPr/>
        </p:nvSpPr>
        <p:spPr>
          <a:xfrm>
            <a:off x="600625" y="42473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2002" name="Google Shape;2002;p155"/>
          <p:cNvSpPr txBox="1"/>
          <p:nvPr/>
        </p:nvSpPr>
        <p:spPr>
          <a:xfrm>
            <a:off x="2986375" y="42473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2003" name="Google Shape;2003;p155"/>
          <p:cNvSpPr txBox="1"/>
          <p:nvPr/>
        </p:nvSpPr>
        <p:spPr>
          <a:xfrm>
            <a:off x="5456750" y="42473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node-3</a:t>
            </a:r>
            <a:endParaRPr/>
          </a:p>
        </p:txBody>
      </p:sp>
      <p:sp>
        <p:nvSpPr>
          <p:cNvPr id="2004" name="Google Shape;2004;p155"/>
          <p:cNvSpPr/>
          <p:nvPr/>
        </p:nvSpPr>
        <p:spPr>
          <a:xfrm>
            <a:off x="760968" y="32105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5" name="Google Shape;2005;p155"/>
          <p:cNvSpPr/>
          <p:nvPr/>
        </p:nvSpPr>
        <p:spPr>
          <a:xfrm>
            <a:off x="3135943" y="32105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6" name="Google Shape;2006;p155"/>
          <p:cNvSpPr/>
          <p:nvPr/>
        </p:nvSpPr>
        <p:spPr>
          <a:xfrm>
            <a:off x="5621643" y="32105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7" name="Google Shape;2007;p155"/>
          <p:cNvSpPr txBox="1"/>
          <p:nvPr/>
        </p:nvSpPr>
        <p:spPr>
          <a:xfrm>
            <a:off x="760950" y="771275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Daemonset</a:t>
            </a:r>
            <a:endParaRPr sz="3000"/>
          </a:p>
        </p:txBody>
      </p:sp>
      <p:sp>
        <p:nvSpPr>
          <p:cNvPr id="2008" name="Google Shape;2008;p155"/>
          <p:cNvSpPr/>
          <p:nvPr/>
        </p:nvSpPr>
        <p:spPr>
          <a:xfrm>
            <a:off x="3186550" y="14146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55"/>
          <p:cNvSpPr/>
          <p:nvPr/>
        </p:nvSpPr>
        <p:spPr>
          <a:xfrm>
            <a:off x="3375268" y="15535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0" name="Google Shape;2010;p155"/>
          <p:cNvSpPr/>
          <p:nvPr/>
        </p:nvSpPr>
        <p:spPr>
          <a:xfrm>
            <a:off x="4512414" y="1941100"/>
            <a:ext cx="145800" cy="78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55"/>
          <p:cNvSpPr/>
          <p:nvPr/>
        </p:nvSpPr>
        <p:spPr>
          <a:xfrm>
            <a:off x="4512414" y="2046733"/>
            <a:ext cx="145800" cy="78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2" name="Google Shape;2012;p155"/>
          <p:cNvCxnSpPr>
            <a:stCxn id="2011" idx="1"/>
          </p:cNvCxnSpPr>
          <p:nvPr/>
        </p:nvCxnSpPr>
        <p:spPr>
          <a:xfrm>
            <a:off x="4512414" y="208588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155"/>
          <p:cNvCxnSpPr>
            <a:stCxn id="2011" idx="1"/>
          </p:cNvCxnSpPr>
          <p:nvPr/>
        </p:nvCxnSpPr>
        <p:spPr>
          <a:xfrm rot="10800000">
            <a:off x="4399614" y="2085883"/>
            <a:ext cx="1128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4" name="Google Shape;2014;p155"/>
          <p:cNvCxnSpPr>
            <a:stCxn id="2010" idx="1"/>
          </p:cNvCxnSpPr>
          <p:nvPr/>
        </p:nvCxnSpPr>
        <p:spPr>
          <a:xfrm rot="10800000">
            <a:off x="4399614" y="1980250"/>
            <a:ext cx="1128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5" name="Google Shape;2015;p155"/>
          <p:cNvCxnSpPr/>
          <p:nvPr/>
        </p:nvCxnSpPr>
        <p:spPr>
          <a:xfrm>
            <a:off x="4394100" y="1974632"/>
            <a:ext cx="0" cy="21900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6" name="Google Shape;2016;p155"/>
          <p:cNvSpPr/>
          <p:nvPr/>
        </p:nvSpPr>
        <p:spPr>
          <a:xfrm>
            <a:off x="4512414" y="2152373"/>
            <a:ext cx="145800" cy="78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7" name="Google Shape;2017;p155"/>
          <p:cNvCxnSpPr>
            <a:stCxn id="2016" idx="1"/>
          </p:cNvCxnSpPr>
          <p:nvPr/>
        </p:nvCxnSpPr>
        <p:spPr>
          <a:xfrm rot="10800000">
            <a:off x="4399614" y="2191523"/>
            <a:ext cx="1128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8" name="Google Shape;2018;p155"/>
          <p:cNvCxnSpPr/>
          <p:nvPr/>
        </p:nvCxnSpPr>
        <p:spPr>
          <a:xfrm flipH="1">
            <a:off x="1532825" y="2205575"/>
            <a:ext cx="1566900" cy="74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9" name="Google Shape;2019;p155"/>
          <p:cNvCxnSpPr/>
          <p:nvPr/>
        </p:nvCxnSpPr>
        <p:spPr>
          <a:xfrm>
            <a:off x="3815050" y="2367375"/>
            <a:ext cx="8400" cy="57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0" name="Google Shape;2020;p155"/>
          <p:cNvCxnSpPr/>
          <p:nvPr/>
        </p:nvCxnSpPr>
        <p:spPr>
          <a:xfrm>
            <a:off x="4828425" y="2239625"/>
            <a:ext cx="1166700" cy="73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5" name="Google Shape;202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7960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57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Ingress</a:t>
            </a:r>
            <a:endParaRPr sz="48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58"/>
          <p:cNvSpPr/>
          <p:nvPr/>
        </p:nvSpPr>
        <p:spPr>
          <a:xfrm>
            <a:off x="49060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58"/>
          <p:cNvSpPr/>
          <p:nvPr/>
        </p:nvSpPr>
        <p:spPr>
          <a:xfrm>
            <a:off x="62292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58"/>
          <p:cNvSpPr/>
          <p:nvPr/>
        </p:nvSpPr>
        <p:spPr>
          <a:xfrm>
            <a:off x="80397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158"/>
          <p:cNvSpPr/>
          <p:nvPr/>
        </p:nvSpPr>
        <p:spPr>
          <a:xfrm>
            <a:off x="172065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039" name="Google Shape;203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4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58"/>
          <p:cNvSpPr/>
          <p:nvPr/>
        </p:nvSpPr>
        <p:spPr>
          <a:xfrm>
            <a:off x="240936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58"/>
          <p:cNvSpPr/>
          <p:nvPr/>
        </p:nvSpPr>
        <p:spPr>
          <a:xfrm>
            <a:off x="260411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42" name="Google Shape;2042;p158"/>
          <p:cNvSpPr/>
          <p:nvPr/>
        </p:nvSpPr>
        <p:spPr>
          <a:xfrm>
            <a:off x="350709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043" name="Google Shape;204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8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58"/>
          <p:cNvSpPr/>
          <p:nvPr/>
        </p:nvSpPr>
        <p:spPr>
          <a:xfrm>
            <a:off x="6229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45" name="Google Shape;2045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8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58"/>
          <p:cNvSpPr/>
          <p:nvPr/>
        </p:nvSpPr>
        <p:spPr>
          <a:xfrm>
            <a:off x="23826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47" name="Google Shape;2047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8" name="Google Shape;2048;p158"/>
          <p:cNvCxnSpPr/>
          <p:nvPr/>
        </p:nvCxnSpPr>
        <p:spPr>
          <a:xfrm>
            <a:off x="3028675" y="2715575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49" name="Google Shape;2049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52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0" name="Google Shape;2050;p158"/>
          <p:cNvCxnSpPr/>
          <p:nvPr/>
        </p:nvCxnSpPr>
        <p:spPr>
          <a:xfrm>
            <a:off x="1254450" y="2701013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59"/>
          <p:cNvSpPr/>
          <p:nvPr/>
        </p:nvSpPr>
        <p:spPr>
          <a:xfrm>
            <a:off x="49060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59"/>
          <p:cNvSpPr/>
          <p:nvPr/>
        </p:nvSpPr>
        <p:spPr>
          <a:xfrm>
            <a:off x="62292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59"/>
          <p:cNvSpPr/>
          <p:nvPr/>
        </p:nvSpPr>
        <p:spPr>
          <a:xfrm>
            <a:off x="80397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8" name="Google Shape;2058;p159"/>
          <p:cNvSpPr/>
          <p:nvPr/>
        </p:nvSpPr>
        <p:spPr>
          <a:xfrm>
            <a:off x="172065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059" name="Google Shape;205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4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59"/>
          <p:cNvSpPr/>
          <p:nvPr/>
        </p:nvSpPr>
        <p:spPr>
          <a:xfrm>
            <a:off x="240936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59"/>
          <p:cNvSpPr/>
          <p:nvPr/>
        </p:nvSpPr>
        <p:spPr>
          <a:xfrm>
            <a:off x="260411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2" name="Google Shape;2062;p159"/>
          <p:cNvSpPr/>
          <p:nvPr/>
        </p:nvSpPr>
        <p:spPr>
          <a:xfrm>
            <a:off x="350709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063" name="Google Shape;206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8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59"/>
          <p:cNvSpPr/>
          <p:nvPr/>
        </p:nvSpPr>
        <p:spPr>
          <a:xfrm>
            <a:off x="6229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65" name="Google Shape;2065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8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59"/>
          <p:cNvSpPr/>
          <p:nvPr/>
        </p:nvSpPr>
        <p:spPr>
          <a:xfrm>
            <a:off x="23826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67" name="Google Shape;2067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8" name="Google Shape;2068;p159"/>
          <p:cNvCxnSpPr/>
          <p:nvPr/>
        </p:nvCxnSpPr>
        <p:spPr>
          <a:xfrm>
            <a:off x="3028675" y="2715575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9" name="Google Shape;2069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52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59"/>
          <p:cNvSpPr/>
          <p:nvPr/>
        </p:nvSpPr>
        <p:spPr>
          <a:xfrm>
            <a:off x="80397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071" name="Google Shape;2071;p159"/>
          <p:cNvSpPr/>
          <p:nvPr/>
        </p:nvSpPr>
        <p:spPr>
          <a:xfrm>
            <a:off x="249472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cxnSp>
        <p:nvCxnSpPr>
          <p:cNvPr id="2072" name="Google Shape;2072;p159"/>
          <p:cNvCxnSpPr/>
          <p:nvPr/>
        </p:nvCxnSpPr>
        <p:spPr>
          <a:xfrm>
            <a:off x="1254450" y="2701013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60"/>
          <p:cNvSpPr/>
          <p:nvPr/>
        </p:nvSpPr>
        <p:spPr>
          <a:xfrm>
            <a:off x="49060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60"/>
          <p:cNvSpPr/>
          <p:nvPr/>
        </p:nvSpPr>
        <p:spPr>
          <a:xfrm>
            <a:off x="62292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60"/>
          <p:cNvSpPr/>
          <p:nvPr/>
        </p:nvSpPr>
        <p:spPr>
          <a:xfrm>
            <a:off x="80397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0" name="Google Shape;2080;p160"/>
          <p:cNvSpPr/>
          <p:nvPr/>
        </p:nvSpPr>
        <p:spPr>
          <a:xfrm>
            <a:off x="172065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081" name="Google Shape;208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4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60"/>
          <p:cNvSpPr/>
          <p:nvPr/>
        </p:nvSpPr>
        <p:spPr>
          <a:xfrm>
            <a:off x="240936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60"/>
          <p:cNvSpPr/>
          <p:nvPr/>
        </p:nvSpPr>
        <p:spPr>
          <a:xfrm>
            <a:off x="260411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4" name="Google Shape;2084;p160"/>
          <p:cNvSpPr/>
          <p:nvPr/>
        </p:nvSpPr>
        <p:spPr>
          <a:xfrm>
            <a:off x="350709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085" name="Google Shape;208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8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60"/>
          <p:cNvSpPr/>
          <p:nvPr/>
        </p:nvSpPr>
        <p:spPr>
          <a:xfrm>
            <a:off x="6229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87" name="Google Shape;2087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8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60"/>
          <p:cNvSpPr/>
          <p:nvPr/>
        </p:nvSpPr>
        <p:spPr>
          <a:xfrm>
            <a:off x="23826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89" name="Google Shape;2089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0" name="Google Shape;2090;p160"/>
          <p:cNvCxnSpPr/>
          <p:nvPr/>
        </p:nvCxnSpPr>
        <p:spPr>
          <a:xfrm>
            <a:off x="3028675" y="2715575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91" name="Google Shape;2091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52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60"/>
          <p:cNvSpPr/>
          <p:nvPr/>
        </p:nvSpPr>
        <p:spPr>
          <a:xfrm>
            <a:off x="80397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093" name="Google Shape;2093;p160"/>
          <p:cNvSpPr/>
          <p:nvPr/>
        </p:nvSpPr>
        <p:spPr>
          <a:xfrm>
            <a:off x="249472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094" name="Google Shape;2094;p160"/>
          <p:cNvSpPr/>
          <p:nvPr/>
        </p:nvSpPr>
        <p:spPr>
          <a:xfrm>
            <a:off x="1375725" y="930575"/>
            <a:ext cx="1514400" cy="424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Internet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095" name="Google Shape;2095;p160"/>
          <p:cNvCxnSpPr>
            <a:endCxn id="2092" idx="0"/>
          </p:cNvCxnSpPr>
          <p:nvPr/>
        </p:nvCxnSpPr>
        <p:spPr>
          <a:xfrm flipH="1">
            <a:off x="1299875" y="1446475"/>
            <a:ext cx="299100" cy="36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6" name="Google Shape;2096;p160"/>
          <p:cNvCxnSpPr>
            <a:endCxn id="2093" idx="0"/>
          </p:cNvCxnSpPr>
          <p:nvPr/>
        </p:nvCxnSpPr>
        <p:spPr>
          <a:xfrm>
            <a:off x="2656125" y="1438075"/>
            <a:ext cx="334500" cy="37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7" name="Google Shape;2097;p160"/>
          <p:cNvCxnSpPr/>
          <p:nvPr/>
        </p:nvCxnSpPr>
        <p:spPr>
          <a:xfrm>
            <a:off x="1254450" y="2701013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61"/>
          <p:cNvSpPr/>
          <p:nvPr/>
        </p:nvSpPr>
        <p:spPr>
          <a:xfrm>
            <a:off x="49060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61"/>
          <p:cNvSpPr/>
          <p:nvPr/>
        </p:nvSpPr>
        <p:spPr>
          <a:xfrm>
            <a:off x="62292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61"/>
          <p:cNvSpPr/>
          <p:nvPr/>
        </p:nvSpPr>
        <p:spPr>
          <a:xfrm>
            <a:off x="80397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5" name="Google Shape;2105;p161"/>
          <p:cNvSpPr/>
          <p:nvPr/>
        </p:nvSpPr>
        <p:spPr>
          <a:xfrm>
            <a:off x="172065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06" name="Google Shape;210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4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61"/>
          <p:cNvSpPr/>
          <p:nvPr/>
        </p:nvSpPr>
        <p:spPr>
          <a:xfrm>
            <a:off x="240936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61"/>
          <p:cNvSpPr/>
          <p:nvPr/>
        </p:nvSpPr>
        <p:spPr>
          <a:xfrm>
            <a:off x="260411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9" name="Google Shape;2109;p161"/>
          <p:cNvSpPr/>
          <p:nvPr/>
        </p:nvSpPr>
        <p:spPr>
          <a:xfrm>
            <a:off x="350709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10" name="Google Shape;211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8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61"/>
          <p:cNvSpPr/>
          <p:nvPr/>
        </p:nvSpPr>
        <p:spPr>
          <a:xfrm>
            <a:off x="6229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12" name="Google Shape;2112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8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61"/>
          <p:cNvSpPr/>
          <p:nvPr/>
        </p:nvSpPr>
        <p:spPr>
          <a:xfrm>
            <a:off x="23826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14" name="Google Shape;2114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5" name="Google Shape;2115;p161"/>
          <p:cNvCxnSpPr/>
          <p:nvPr/>
        </p:nvCxnSpPr>
        <p:spPr>
          <a:xfrm>
            <a:off x="3028675" y="2715575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6" name="Google Shape;2116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52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61"/>
          <p:cNvSpPr/>
          <p:nvPr/>
        </p:nvSpPr>
        <p:spPr>
          <a:xfrm>
            <a:off x="80397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118" name="Google Shape;2118;p161"/>
          <p:cNvSpPr/>
          <p:nvPr/>
        </p:nvSpPr>
        <p:spPr>
          <a:xfrm>
            <a:off x="249472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119" name="Google Shape;2119;p161"/>
          <p:cNvSpPr/>
          <p:nvPr/>
        </p:nvSpPr>
        <p:spPr>
          <a:xfrm>
            <a:off x="1375725" y="930575"/>
            <a:ext cx="1514400" cy="424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Internet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20" name="Google Shape;2120;p161"/>
          <p:cNvCxnSpPr>
            <a:endCxn id="2117" idx="0"/>
          </p:cNvCxnSpPr>
          <p:nvPr/>
        </p:nvCxnSpPr>
        <p:spPr>
          <a:xfrm flipH="1">
            <a:off x="1299875" y="1446475"/>
            <a:ext cx="299100" cy="36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1" name="Google Shape;2121;p161"/>
          <p:cNvCxnSpPr>
            <a:endCxn id="2118" idx="0"/>
          </p:cNvCxnSpPr>
          <p:nvPr/>
        </p:nvCxnSpPr>
        <p:spPr>
          <a:xfrm>
            <a:off x="2656125" y="1438075"/>
            <a:ext cx="334500" cy="37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2" name="Google Shape;2122;p161"/>
          <p:cNvSpPr/>
          <p:nvPr/>
        </p:nvSpPr>
        <p:spPr>
          <a:xfrm>
            <a:off x="477145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61"/>
          <p:cNvSpPr/>
          <p:nvPr/>
        </p:nvSpPr>
        <p:spPr>
          <a:xfrm>
            <a:off x="499667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61"/>
          <p:cNvSpPr/>
          <p:nvPr/>
        </p:nvSpPr>
        <p:spPr>
          <a:xfrm>
            <a:off x="517772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25" name="Google Shape;2125;p161"/>
          <p:cNvSpPr/>
          <p:nvPr/>
        </p:nvSpPr>
        <p:spPr>
          <a:xfrm>
            <a:off x="609440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26" name="Google Shape;212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39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61"/>
          <p:cNvSpPr/>
          <p:nvPr/>
        </p:nvSpPr>
        <p:spPr>
          <a:xfrm>
            <a:off x="669021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161"/>
          <p:cNvSpPr/>
          <p:nvPr/>
        </p:nvSpPr>
        <p:spPr>
          <a:xfrm>
            <a:off x="687126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29" name="Google Shape;2129;p161"/>
          <p:cNvSpPr/>
          <p:nvPr/>
        </p:nvSpPr>
        <p:spPr>
          <a:xfrm>
            <a:off x="778794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30" name="Google Shape;213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93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61"/>
          <p:cNvSpPr/>
          <p:nvPr/>
        </p:nvSpPr>
        <p:spPr>
          <a:xfrm>
            <a:off x="4903775" y="25201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32" name="Google Shape;2132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706" y="23183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161"/>
          <p:cNvSpPr/>
          <p:nvPr/>
        </p:nvSpPr>
        <p:spPr>
          <a:xfrm>
            <a:off x="6663475" y="25201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34" name="Google Shape;2134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6" y="23183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5" name="Google Shape;2135;p161"/>
          <p:cNvCxnSpPr/>
          <p:nvPr/>
        </p:nvCxnSpPr>
        <p:spPr>
          <a:xfrm>
            <a:off x="7343275" y="3002532"/>
            <a:ext cx="8700" cy="4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36" name="Google Shape;2136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37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7" name="Google Shape;2137;p161"/>
          <p:cNvCxnSpPr/>
          <p:nvPr/>
        </p:nvCxnSpPr>
        <p:spPr>
          <a:xfrm>
            <a:off x="1254450" y="2701013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8" name="Google Shape;2138;p161"/>
          <p:cNvCxnSpPr/>
          <p:nvPr/>
        </p:nvCxnSpPr>
        <p:spPr>
          <a:xfrm>
            <a:off x="5576375" y="3002520"/>
            <a:ext cx="8700" cy="4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62"/>
          <p:cNvSpPr/>
          <p:nvPr/>
        </p:nvSpPr>
        <p:spPr>
          <a:xfrm>
            <a:off x="49060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62"/>
          <p:cNvSpPr/>
          <p:nvPr/>
        </p:nvSpPr>
        <p:spPr>
          <a:xfrm>
            <a:off x="62292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62"/>
          <p:cNvSpPr/>
          <p:nvPr/>
        </p:nvSpPr>
        <p:spPr>
          <a:xfrm>
            <a:off x="80397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6" name="Google Shape;2146;p162"/>
          <p:cNvSpPr/>
          <p:nvPr/>
        </p:nvSpPr>
        <p:spPr>
          <a:xfrm>
            <a:off x="172065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47" name="Google Shape;214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4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62"/>
          <p:cNvSpPr/>
          <p:nvPr/>
        </p:nvSpPr>
        <p:spPr>
          <a:xfrm>
            <a:off x="240936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62"/>
          <p:cNvSpPr/>
          <p:nvPr/>
        </p:nvSpPr>
        <p:spPr>
          <a:xfrm>
            <a:off x="260411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50" name="Google Shape;2150;p162"/>
          <p:cNvSpPr/>
          <p:nvPr/>
        </p:nvSpPr>
        <p:spPr>
          <a:xfrm>
            <a:off x="350709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51" name="Google Shape;215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8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62"/>
          <p:cNvSpPr/>
          <p:nvPr/>
        </p:nvSpPr>
        <p:spPr>
          <a:xfrm>
            <a:off x="6229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53" name="Google Shape;2153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8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62"/>
          <p:cNvSpPr/>
          <p:nvPr/>
        </p:nvSpPr>
        <p:spPr>
          <a:xfrm>
            <a:off x="23826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55" name="Google Shape;2155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6" name="Google Shape;2156;p162"/>
          <p:cNvCxnSpPr/>
          <p:nvPr/>
        </p:nvCxnSpPr>
        <p:spPr>
          <a:xfrm>
            <a:off x="3028675" y="2715575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57" name="Google Shape;2157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52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62"/>
          <p:cNvSpPr/>
          <p:nvPr/>
        </p:nvSpPr>
        <p:spPr>
          <a:xfrm>
            <a:off x="80397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159" name="Google Shape;2159;p162"/>
          <p:cNvSpPr/>
          <p:nvPr/>
        </p:nvSpPr>
        <p:spPr>
          <a:xfrm>
            <a:off x="249472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160" name="Google Shape;2160;p162"/>
          <p:cNvSpPr/>
          <p:nvPr/>
        </p:nvSpPr>
        <p:spPr>
          <a:xfrm>
            <a:off x="1375725" y="930575"/>
            <a:ext cx="1514400" cy="424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Internet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61" name="Google Shape;2161;p162"/>
          <p:cNvCxnSpPr>
            <a:endCxn id="2158" idx="0"/>
          </p:cNvCxnSpPr>
          <p:nvPr/>
        </p:nvCxnSpPr>
        <p:spPr>
          <a:xfrm flipH="1">
            <a:off x="1299875" y="1446475"/>
            <a:ext cx="299100" cy="36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2" name="Google Shape;2162;p162"/>
          <p:cNvCxnSpPr>
            <a:endCxn id="2159" idx="0"/>
          </p:cNvCxnSpPr>
          <p:nvPr/>
        </p:nvCxnSpPr>
        <p:spPr>
          <a:xfrm>
            <a:off x="2656125" y="1438075"/>
            <a:ext cx="334500" cy="37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3" name="Google Shape;2163;p162"/>
          <p:cNvSpPr/>
          <p:nvPr/>
        </p:nvSpPr>
        <p:spPr>
          <a:xfrm>
            <a:off x="477145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62"/>
          <p:cNvSpPr/>
          <p:nvPr/>
        </p:nvSpPr>
        <p:spPr>
          <a:xfrm>
            <a:off x="499667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162"/>
          <p:cNvSpPr/>
          <p:nvPr/>
        </p:nvSpPr>
        <p:spPr>
          <a:xfrm>
            <a:off x="517772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6" name="Google Shape;2166;p162"/>
          <p:cNvSpPr/>
          <p:nvPr/>
        </p:nvSpPr>
        <p:spPr>
          <a:xfrm>
            <a:off x="609440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67" name="Google Shape;216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39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62"/>
          <p:cNvSpPr/>
          <p:nvPr/>
        </p:nvSpPr>
        <p:spPr>
          <a:xfrm>
            <a:off x="669021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62"/>
          <p:cNvSpPr/>
          <p:nvPr/>
        </p:nvSpPr>
        <p:spPr>
          <a:xfrm>
            <a:off x="687126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0" name="Google Shape;2170;p162"/>
          <p:cNvSpPr/>
          <p:nvPr/>
        </p:nvSpPr>
        <p:spPr>
          <a:xfrm>
            <a:off x="778794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71" name="Google Shape;217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93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62"/>
          <p:cNvSpPr/>
          <p:nvPr/>
        </p:nvSpPr>
        <p:spPr>
          <a:xfrm>
            <a:off x="4903775" y="25201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73" name="Google Shape;2173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706" y="23183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62"/>
          <p:cNvSpPr/>
          <p:nvPr/>
        </p:nvSpPr>
        <p:spPr>
          <a:xfrm>
            <a:off x="6663475" y="25201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75" name="Google Shape;2175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6" y="23183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6" name="Google Shape;2176;p162"/>
          <p:cNvCxnSpPr/>
          <p:nvPr/>
        </p:nvCxnSpPr>
        <p:spPr>
          <a:xfrm>
            <a:off x="7343275" y="3002532"/>
            <a:ext cx="8700" cy="4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77" name="Google Shape;2177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37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8" name="Google Shape;2178;p162"/>
          <p:cNvCxnSpPr/>
          <p:nvPr/>
        </p:nvCxnSpPr>
        <p:spPr>
          <a:xfrm>
            <a:off x="1254450" y="2701013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9" name="Google Shape;2179;p162"/>
          <p:cNvCxnSpPr/>
          <p:nvPr/>
        </p:nvCxnSpPr>
        <p:spPr>
          <a:xfrm>
            <a:off x="5576375" y="3002520"/>
            <a:ext cx="8700" cy="4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0" name="Google Shape;2180;p162"/>
          <p:cNvSpPr/>
          <p:nvPr/>
        </p:nvSpPr>
        <p:spPr>
          <a:xfrm>
            <a:off x="5913325" y="1954400"/>
            <a:ext cx="1332600" cy="3639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Ingress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81" name="Google Shape;2181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5525" y="1737825"/>
            <a:ext cx="352500" cy="35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2" name="Google Shape;2182;p162"/>
          <p:cNvCxnSpPr/>
          <p:nvPr/>
        </p:nvCxnSpPr>
        <p:spPr>
          <a:xfrm flipH="1">
            <a:off x="5414200" y="2334875"/>
            <a:ext cx="296100" cy="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3" name="Google Shape;2183;p162"/>
          <p:cNvCxnSpPr/>
          <p:nvPr/>
        </p:nvCxnSpPr>
        <p:spPr>
          <a:xfrm>
            <a:off x="7351475" y="2334875"/>
            <a:ext cx="2961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63"/>
          <p:cNvSpPr/>
          <p:nvPr/>
        </p:nvSpPr>
        <p:spPr>
          <a:xfrm>
            <a:off x="49060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63"/>
          <p:cNvSpPr/>
          <p:nvPr/>
        </p:nvSpPr>
        <p:spPr>
          <a:xfrm>
            <a:off x="62292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63"/>
          <p:cNvSpPr/>
          <p:nvPr/>
        </p:nvSpPr>
        <p:spPr>
          <a:xfrm>
            <a:off x="80397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91" name="Google Shape;2191;p163"/>
          <p:cNvSpPr/>
          <p:nvPr/>
        </p:nvSpPr>
        <p:spPr>
          <a:xfrm>
            <a:off x="172065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92" name="Google Shape;219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4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163"/>
          <p:cNvSpPr/>
          <p:nvPr/>
        </p:nvSpPr>
        <p:spPr>
          <a:xfrm>
            <a:off x="240936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163"/>
          <p:cNvSpPr/>
          <p:nvPr/>
        </p:nvSpPr>
        <p:spPr>
          <a:xfrm>
            <a:off x="260411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95" name="Google Shape;2195;p163"/>
          <p:cNvSpPr/>
          <p:nvPr/>
        </p:nvSpPr>
        <p:spPr>
          <a:xfrm>
            <a:off x="350709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196" name="Google Shape;2196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8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63"/>
          <p:cNvSpPr/>
          <p:nvPr/>
        </p:nvSpPr>
        <p:spPr>
          <a:xfrm>
            <a:off x="6229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98" name="Google Shape;2198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8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163"/>
          <p:cNvSpPr/>
          <p:nvPr/>
        </p:nvSpPr>
        <p:spPr>
          <a:xfrm>
            <a:off x="23826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00" name="Google Shape;2200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1" name="Google Shape;2201;p163"/>
          <p:cNvCxnSpPr/>
          <p:nvPr/>
        </p:nvCxnSpPr>
        <p:spPr>
          <a:xfrm>
            <a:off x="3028675" y="2715575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2" name="Google Shape;2202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52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163"/>
          <p:cNvSpPr/>
          <p:nvPr/>
        </p:nvSpPr>
        <p:spPr>
          <a:xfrm>
            <a:off x="80397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204" name="Google Shape;2204;p163"/>
          <p:cNvSpPr/>
          <p:nvPr/>
        </p:nvSpPr>
        <p:spPr>
          <a:xfrm>
            <a:off x="249472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205" name="Google Shape;2205;p163"/>
          <p:cNvSpPr/>
          <p:nvPr/>
        </p:nvSpPr>
        <p:spPr>
          <a:xfrm>
            <a:off x="1375725" y="930575"/>
            <a:ext cx="1514400" cy="424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Internet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06" name="Google Shape;2206;p163"/>
          <p:cNvCxnSpPr>
            <a:endCxn id="2203" idx="0"/>
          </p:cNvCxnSpPr>
          <p:nvPr/>
        </p:nvCxnSpPr>
        <p:spPr>
          <a:xfrm flipH="1">
            <a:off x="1299875" y="1446475"/>
            <a:ext cx="299100" cy="36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7" name="Google Shape;2207;p163"/>
          <p:cNvCxnSpPr>
            <a:endCxn id="2204" idx="0"/>
          </p:cNvCxnSpPr>
          <p:nvPr/>
        </p:nvCxnSpPr>
        <p:spPr>
          <a:xfrm>
            <a:off x="2656125" y="1438075"/>
            <a:ext cx="334500" cy="37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8" name="Google Shape;2208;p163"/>
          <p:cNvSpPr/>
          <p:nvPr/>
        </p:nvSpPr>
        <p:spPr>
          <a:xfrm>
            <a:off x="477145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63"/>
          <p:cNvSpPr/>
          <p:nvPr/>
        </p:nvSpPr>
        <p:spPr>
          <a:xfrm>
            <a:off x="499667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63"/>
          <p:cNvSpPr/>
          <p:nvPr/>
        </p:nvSpPr>
        <p:spPr>
          <a:xfrm>
            <a:off x="517772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1" name="Google Shape;2211;p163"/>
          <p:cNvSpPr/>
          <p:nvPr/>
        </p:nvSpPr>
        <p:spPr>
          <a:xfrm>
            <a:off x="609440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212" name="Google Shape;221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39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163"/>
          <p:cNvSpPr/>
          <p:nvPr/>
        </p:nvSpPr>
        <p:spPr>
          <a:xfrm>
            <a:off x="669021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63"/>
          <p:cNvSpPr/>
          <p:nvPr/>
        </p:nvSpPr>
        <p:spPr>
          <a:xfrm>
            <a:off x="687126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5" name="Google Shape;2215;p163"/>
          <p:cNvSpPr/>
          <p:nvPr/>
        </p:nvSpPr>
        <p:spPr>
          <a:xfrm>
            <a:off x="778794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216" name="Google Shape;2216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93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63"/>
          <p:cNvSpPr/>
          <p:nvPr/>
        </p:nvSpPr>
        <p:spPr>
          <a:xfrm>
            <a:off x="4903775" y="25201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18" name="Google Shape;2218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706" y="23183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9" name="Google Shape;2219;p163"/>
          <p:cNvSpPr/>
          <p:nvPr/>
        </p:nvSpPr>
        <p:spPr>
          <a:xfrm>
            <a:off x="6663475" y="25201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20" name="Google Shape;2220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6" y="23183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1" name="Google Shape;2221;p163"/>
          <p:cNvCxnSpPr/>
          <p:nvPr/>
        </p:nvCxnSpPr>
        <p:spPr>
          <a:xfrm>
            <a:off x="7343275" y="3002532"/>
            <a:ext cx="8700" cy="4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2" name="Google Shape;2222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37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63"/>
          <p:cNvSpPr/>
          <p:nvPr/>
        </p:nvSpPr>
        <p:spPr>
          <a:xfrm>
            <a:off x="6083725" y="1717300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cxnSp>
        <p:nvCxnSpPr>
          <p:cNvPr id="2224" name="Google Shape;2224;p163"/>
          <p:cNvCxnSpPr/>
          <p:nvPr/>
        </p:nvCxnSpPr>
        <p:spPr>
          <a:xfrm>
            <a:off x="1254450" y="2701013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5" name="Google Shape;2225;p163"/>
          <p:cNvCxnSpPr/>
          <p:nvPr/>
        </p:nvCxnSpPr>
        <p:spPr>
          <a:xfrm>
            <a:off x="5576375" y="3002520"/>
            <a:ext cx="8700" cy="4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6" name="Google Shape;2226;p163"/>
          <p:cNvSpPr/>
          <p:nvPr/>
        </p:nvSpPr>
        <p:spPr>
          <a:xfrm>
            <a:off x="5913325" y="1954400"/>
            <a:ext cx="1332600" cy="3639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Ingress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27" name="Google Shape;2227;p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5525" y="1737825"/>
            <a:ext cx="352500" cy="35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8" name="Google Shape;2228;p163"/>
          <p:cNvCxnSpPr/>
          <p:nvPr/>
        </p:nvCxnSpPr>
        <p:spPr>
          <a:xfrm flipH="1">
            <a:off x="5414200" y="2334875"/>
            <a:ext cx="296100" cy="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9" name="Google Shape;2229;p163"/>
          <p:cNvCxnSpPr/>
          <p:nvPr/>
        </p:nvCxnSpPr>
        <p:spPr>
          <a:xfrm>
            <a:off x="7351475" y="2334875"/>
            <a:ext cx="2961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340" name="Google Shape;340;p38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</a:t>
            </a:r>
            <a:r>
              <a:rPr lang="en-GB">
                <a:solidFill>
                  <a:srgbClr val="FFFFFF"/>
                </a:solidFill>
              </a:rPr>
              <a:t>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1113000" y="30379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 Automation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Vendor Independence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</a:t>
            </a:r>
            <a:r>
              <a:rPr lang="en-GB">
                <a:solidFill>
                  <a:srgbClr val="FFFFFF"/>
                </a:solidFill>
              </a:rPr>
              <a:t>. Multi language support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64"/>
          <p:cNvSpPr/>
          <p:nvPr/>
        </p:nvSpPr>
        <p:spPr>
          <a:xfrm>
            <a:off x="49060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64"/>
          <p:cNvSpPr/>
          <p:nvPr/>
        </p:nvSpPr>
        <p:spPr>
          <a:xfrm>
            <a:off x="62292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164"/>
          <p:cNvSpPr/>
          <p:nvPr/>
        </p:nvSpPr>
        <p:spPr>
          <a:xfrm>
            <a:off x="80397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37" name="Google Shape;2237;p164"/>
          <p:cNvSpPr/>
          <p:nvPr/>
        </p:nvSpPr>
        <p:spPr>
          <a:xfrm>
            <a:off x="172065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238" name="Google Shape;223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4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164"/>
          <p:cNvSpPr/>
          <p:nvPr/>
        </p:nvSpPr>
        <p:spPr>
          <a:xfrm>
            <a:off x="240936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164"/>
          <p:cNvSpPr/>
          <p:nvPr/>
        </p:nvSpPr>
        <p:spPr>
          <a:xfrm>
            <a:off x="260411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1" name="Google Shape;2241;p164"/>
          <p:cNvSpPr/>
          <p:nvPr/>
        </p:nvSpPr>
        <p:spPr>
          <a:xfrm>
            <a:off x="350709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242" name="Google Shape;224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8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64"/>
          <p:cNvSpPr/>
          <p:nvPr/>
        </p:nvSpPr>
        <p:spPr>
          <a:xfrm>
            <a:off x="6229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44" name="Google Shape;2244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8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164"/>
          <p:cNvSpPr/>
          <p:nvPr/>
        </p:nvSpPr>
        <p:spPr>
          <a:xfrm>
            <a:off x="2382625" y="20629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46" name="Google Shape;2246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56" y="18611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7" name="Google Shape;2247;p164"/>
          <p:cNvCxnSpPr/>
          <p:nvPr/>
        </p:nvCxnSpPr>
        <p:spPr>
          <a:xfrm>
            <a:off x="3028675" y="2715575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48" name="Google Shape;2248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52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64"/>
          <p:cNvSpPr/>
          <p:nvPr/>
        </p:nvSpPr>
        <p:spPr>
          <a:xfrm>
            <a:off x="80397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250" name="Google Shape;2250;p164"/>
          <p:cNvSpPr/>
          <p:nvPr/>
        </p:nvSpPr>
        <p:spPr>
          <a:xfrm>
            <a:off x="2494725" y="1810375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sp>
        <p:nvSpPr>
          <p:cNvPr id="2251" name="Google Shape;2251;p164"/>
          <p:cNvSpPr/>
          <p:nvPr/>
        </p:nvSpPr>
        <p:spPr>
          <a:xfrm>
            <a:off x="1375725" y="930575"/>
            <a:ext cx="1514400" cy="424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Internet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52" name="Google Shape;2252;p164"/>
          <p:cNvCxnSpPr>
            <a:endCxn id="2249" idx="0"/>
          </p:cNvCxnSpPr>
          <p:nvPr/>
        </p:nvCxnSpPr>
        <p:spPr>
          <a:xfrm flipH="1">
            <a:off x="1299875" y="1446475"/>
            <a:ext cx="299100" cy="36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3" name="Google Shape;2253;p164"/>
          <p:cNvCxnSpPr>
            <a:endCxn id="2250" idx="0"/>
          </p:cNvCxnSpPr>
          <p:nvPr/>
        </p:nvCxnSpPr>
        <p:spPr>
          <a:xfrm>
            <a:off x="2656125" y="1438075"/>
            <a:ext cx="334500" cy="37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4" name="Google Shape;2254;p164"/>
          <p:cNvSpPr/>
          <p:nvPr/>
        </p:nvSpPr>
        <p:spPr>
          <a:xfrm>
            <a:off x="4771450" y="2248075"/>
            <a:ext cx="3705300" cy="21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164"/>
          <p:cNvSpPr/>
          <p:nvPr/>
        </p:nvSpPr>
        <p:spPr>
          <a:xfrm>
            <a:off x="4996675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64"/>
          <p:cNvSpPr/>
          <p:nvPr/>
        </p:nvSpPr>
        <p:spPr>
          <a:xfrm>
            <a:off x="5177727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57" name="Google Shape;2257;p164"/>
          <p:cNvSpPr/>
          <p:nvPr/>
        </p:nvSpPr>
        <p:spPr>
          <a:xfrm>
            <a:off x="6094404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258" name="Google Shape;225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395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p164"/>
          <p:cNvSpPr/>
          <p:nvPr/>
        </p:nvSpPr>
        <p:spPr>
          <a:xfrm>
            <a:off x="6690213" y="3470247"/>
            <a:ext cx="1332600" cy="7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64"/>
          <p:cNvSpPr/>
          <p:nvPr/>
        </p:nvSpPr>
        <p:spPr>
          <a:xfrm>
            <a:off x="6871265" y="3602935"/>
            <a:ext cx="896100" cy="472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1" name="Google Shape;2261;p164"/>
          <p:cNvSpPr/>
          <p:nvPr/>
        </p:nvSpPr>
        <p:spPr>
          <a:xfrm>
            <a:off x="7787941" y="4075644"/>
            <a:ext cx="352500" cy="306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2262" name="Google Shape;226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932" y="2998875"/>
            <a:ext cx="1332580" cy="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64"/>
          <p:cNvSpPr/>
          <p:nvPr/>
        </p:nvSpPr>
        <p:spPr>
          <a:xfrm>
            <a:off x="4903775" y="25201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64" name="Google Shape;2264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706" y="23183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4"/>
          <p:cNvSpPr/>
          <p:nvPr/>
        </p:nvSpPr>
        <p:spPr>
          <a:xfrm>
            <a:off x="6663475" y="2520107"/>
            <a:ext cx="1368300" cy="424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bar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66" name="Google Shape;2266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6" y="2318300"/>
            <a:ext cx="319269" cy="39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7" name="Google Shape;2267;p164"/>
          <p:cNvCxnSpPr/>
          <p:nvPr/>
        </p:nvCxnSpPr>
        <p:spPr>
          <a:xfrm>
            <a:off x="7343275" y="3002532"/>
            <a:ext cx="8700" cy="4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8" name="Google Shape;2268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375" y="1995888"/>
            <a:ext cx="558225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p164"/>
          <p:cNvSpPr/>
          <p:nvPr/>
        </p:nvSpPr>
        <p:spPr>
          <a:xfrm>
            <a:off x="6083725" y="1717300"/>
            <a:ext cx="991800" cy="185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ip</a:t>
            </a:r>
            <a:endParaRPr/>
          </a:p>
        </p:txBody>
      </p:sp>
      <p:cxnSp>
        <p:nvCxnSpPr>
          <p:cNvPr id="2270" name="Google Shape;2270;p164"/>
          <p:cNvCxnSpPr/>
          <p:nvPr/>
        </p:nvCxnSpPr>
        <p:spPr>
          <a:xfrm>
            <a:off x="1254450" y="2701013"/>
            <a:ext cx="0" cy="5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1" name="Google Shape;2271;p164"/>
          <p:cNvCxnSpPr/>
          <p:nvPr/>
        </p:nvCxnSpPr>
        <p:spPr>
          <a:xfrm>
            <a:off x="5576375" y="3002520"/>
            <a:ext cx="8700" cy="4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2" name="Google Shape;2272;p164"/>
          <p:cNvSpPr/>
          <p:nvPr/>
        </p:nvSpPr>
        <p:spPr>
          <a:xfrm>
            <a:off x="5913325" y="1954400"/>
            <a:ext cx="1332600" cy="3639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Ingress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73" name="Google Shape;2273;p164"/>
          <p:cNvSpPr/>
          <p:nvPr/>
        </p:nvSpPr>
        <p:spPr>
          <a:xfrm>
            <a:off x="5859725" y="964550"/>
            <a:ext cx="1514400" cy="424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Internet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74" name="Google Shape;2274;p164"/>
          <p:cNvCxnSpPr/>
          <p:nvPr/>
        </p:nvCxnSpPr>
        <p:spPr>
          <a:xfrm>
            <a:off x="6579625" y="1388750"/>
            <a:ext cx="0" cy="3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75" name="Google Shape;2275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5525" y="1737825"/>
            <a:ext cx="352500" cy="35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6" name="Google Shape;2276;p164"/>
          <p:cNvCxnSpPr/>
          <p:nvPr/>
        </p:nvCxnSpPr>
        <p:spPr>
          <a:xfrm flipH="1">
            <a:off x="5414200" y="2334875"/>
            <a:ext cx="296100" cy="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7" name="Google Shape;2277;p164"/>
          <p:cNvCxnSpPr/>
          <p:nvPr/>
        </p:nvCxnSpPr>
        <p:spPr>
          <a:xfrm>
            <a:off x="7351475" y="2334875"/>
            <a:ext cx="2961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65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Ingress</a:t>
            </a:r>
            <a:endParaRPr sz="3000"/>
          </a:p>
        </p:txBody>
      </p:sp>
      <p:sp>
        <p:nvSpPr>
          <p:cNvPr id="2283" name="Google Shape;2283;p165"/>
          <p:cNvSpPr/>
          <p:nvPr/>
        </p:nvSpPr>
        <p:spPr>
          <a:xfrm>
            <a:off x="981550" y="1456850"/>
            <a:ext cx="1818600" cy="341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Hostname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4" name="Google Shape;2284;p165"/>
          <p:cNvSpPr/>
          <p:nvPr/>
        </p:nvSpPr>
        <p:spPr>
          <a:xfrm>
            <a:off x="981550" y="2659250"/>
            <a:ext cx="1818600" cy="341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5" name="Google Shape;2285;p165"/>
          <p:cNvSpPr/>
          <p:nvPr/>
        </p:nvSpPr>
        <p:spPr>
          <a:xfrm>
            <a:off x="981550" y="2050950"/>
            <a:ext cx="1818600" cy="341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Path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6" name="Google Shape;2286;p165"/>
          <p:cNvSpPr txBox="1"/>
          <p:nvPr/>
        </p:nvSpPr>
        <p:spPr>
          <a:xfrm>
            <a:off x="537275" y="1797950"/>
            <a:ext cx="340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+</a:t>
            </a:r>
            <a:endParaRPr sz="2400"/>
          </a:p>
        </p:txBody>
      </p:sp>
      <p:sp>
        <p:nvSpPr>
          <p:cNvPr id="2287" name="Google Shape;2287;p165"/>
          <p:cNvSpPr txBox="1"/>
          <p:nvPr/>
        </p:nvSpPr>
        <p:spPr>
          <a:xfrm>
            <a:off x="537275" y="2392050"/>
            <a:ext cx="340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+</a:t>
            </a:r>
            <a:endParaRPr sz="2400"/>
          </a:p>
        </p:txBody>
      </p:sp>
      <p:sp>
        <p:nvSpPr>
          <p:cNvPr id="2288" name="Google Shape;2288;p165"/>
          <p:cNvSpPr txBox="1"/>
          <p:nvPr/>
        </p:nvSpPr>
        <p:spPr>
          <a:xfrm>
            <a:off x="537275" y="2986150"/>
            <a:ext cx="340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+</a:t>
            </a:r>
            <a:endParaRPr sz="2400"/>
          </a:p>
        </p:txBody>
      </p:sp>
      <p:sp>
        <p:nvSpPr>
          <p:cNvPr id="2289" name="Google Shape;2289;p165"/>
          <p:cNvSpPr/>
          <p:nvPr/>
        </p:nvSpPr>
        <p:spPr>
          <a:xfrm>
            <a:off x="4610450" y="2303850"/>
            <a:ext cx="1818600" cy="3411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Ingress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90" name="Google Shape;2290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950" y="2144600"/>
            <a:ext cx="352500" cy="3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1" name="Google Shape;2291;p165"/>
          <p:cNvSpPr/>
          <p:nvPr/>
        </p:nvSpPr>
        <p:spPr>
          <a:xfrm>
            <a:off x="981550" y="3305500"/>
            <a:ext cx="1818600" cy="352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Service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92" name="Google Shape;2292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581" y="3103700"/>
            <a:ext cx="319269" cy="3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65"/>
          <p:cNvSpPr/>
          <p:nvPr/>
        </p:nvSpPr>
        <p:spPr>
          <a:xfrm>
            <a:off x="3519850" y="2368650"/>
            <a:ext cx="352500" cy="211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66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Ingress</a:t>
            </a:r>
            <a:endParaRPr sz="3000"/>
          </a:p>
        </p:txBody>
      </p:sp>
      <p:pic>
        <p:nvPicPr>
          <p:cNvPr id="2299" name="Google Shape;2299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5" y="1420100"/>
            <a:ext cx="3822856" cy="34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4" name="Google Shape;2304;p167"/>
          <p:cNvGraphicFramePr/>
          <p:nvPr/>
        </p:nvGraphicFramePr>
        <p:xfrm>
          <a:off x="494775" y="71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{D27DDFDD-897E-4841-875F-A3285E79BA8C}</a:tableStyleId>
              </a:tblPr>
              <a:tblGrid>
                <a:gridCol w="2756550"/>
                <a:gridCol w="2756550"/>
                <a:gridCol w="2756550"/>
              </a:tblGrid>
              <a:tr h="136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Deployment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Service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6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CronJob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Statefulset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6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Daemonset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Secret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Ingres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305" name="Google Shape;2305;p167"/>
          <p:cNvGrpSpPr/>
          <p:nvPr/>
        </p:nvGrpSpPr>
        <p:grpSpPr>
          <a:xfrm>
            <a:off x="6546675" y="3989850"/>
            <a:ext cx="1989000" cy="500350"/>
            <a:chOff x="6270075" y="4100575"/>
            <a:chExt cx="1989000" cy="500350"/>
          </a:xfrm>
        </p:grpSpPr>
        <p:sp>
          <p:nvSpPr>
            <p:cNvPr id="2306" name="Google Shape;2306;p167"/>
            <p:cNvSpPr/>
            <p:nvPr/>
          </p:nvSpPr>
          <p:spPr>
            <a:xfrm>
              <a:off x="6270075" y="4259825"/>
              <a:ext cx="1818600" cy="3411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Ingres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2307" name="Google Shape;2307;p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06575" y="4100575"/>
              <a:ext cx="352500" cy="3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8" name="Google Shape;2308;p167"/>
          <p:cNvGrpSpPr/>
          <p:nvPr/>
        </p:nvGrpSpPr>
        <p:grpSpPr>
          <a:xfrm>
            <a:off x="1295190" y="3838647"/>
            <a:ext cx="1345837" cy="716611"/>
            <a:chOff x="3970275" y="3868825"/>
            <a:chExt cx="1471664" cy="816000"/>
          </a:xfrm>
        </p:grpSpPr>
        <p:sp>
          <p:nvSpPr>
            <p:cNvPr id="2309" name="Google Shape;2309;p167"/>
            <p:cNvSpPr/>
            <p:nvPr/>
          </p:nvSpPr>
          <p:spPr>
            <a:xfrm>
              <a:off x="3970275" y="3868825"/>
              <a:ext cx="1389000" cy="816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67"/>
            <p:cNvSpPr/>
            <p:nvPr/>
          </p:nvSpPr>
          <p:spPr>
            <a:xfrm>
              <a:off x="4158993" y="4007685"/>
              <a:ext cx="933900" cy="4947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pod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11" name="Google Shape;2311;p167"/>
            <p:cNvSpPr/>
            <p:nvPr/>
          </p:nvSpPr>
          <p:spPr>
            <a:xfrm>
              <a:off x="5296139" y="4395250"/>
              <a:ext cx="145800" cy="78300"/>
            </a:xfrm>
            <a:prstGeom prst="roundRect">
              <a:avLst>
                <a:gd fmla="val 16667" name="adj"/>
              </a:avLst>
            </a:prstGeom>
            <a:solidFill>
              <a:srgbClr val="CC41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67"/>
            <p:cNvSpPr/>
            <p:nvPr/>
          </p:nvSpPr>
          <p:spPr>
            <a:xfrm>
              <a:off x="5296139" y="4500883"/>
              <a:ext cx="145800" cy="78300"/>
            </a:xfrm>
            <a:prstGeom prst="roundRect">
              <a:avLst>
                <a:gd fmla="val 16667" name="adj"/>
              </a:avLst>
            </a:prstGeom>
            <a:solidFill>
              <a:srgbClr val="CC41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3" name="Google Shape;2313;p167"/>
            <p:cNvCxnSpPr>
              <a:stCxn id="2312" idx="1"/>
            </p:cNvCxnSpPr>
            <p:nvPr/>
          </p:nvCxnSpPr>
          <p:spPr>
            <a:xfrm>
              <a:off x="5296139" y="4540033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4" name="Google Shape;2314;p167"/>
            <p:cNvCxnSpPr>
              <a:stCxn id="2312" idx="1"/>
            </p:cNvCxnSpPr>
            <p:nvPr/>
          </p:nvCxnSpPr>
          <p:spPr>
            <a:xfrm rot="10800000">
              <a:off x="5183339" y="4540033"/>
              <a:ext cx="112800" cy="0"/>
            </a:xfrm>
            <a:prstGeom prst="straightConnector1">
              <a:avLst/>
            </a:prstGeom>
            <a:noFill/>
            <a:ln cap="flat" cmpd="sng" w="28575">
              <a:solidFill>
                <a:srgbClr val="CC41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5" name="Google Shape;2315;p167"/>
            <p:cNvCxnSpPr>
              <a:stCxn id="2311" idx="1"/>
            </p:cNvCxnSpPr>
            <p:nvPr/>
          </p:nvCxnSpPr>
          <p:spPr>
            <a:xfrm rot="10800000">
              <a:off x="5183339" y="4434400"/>
              <a:ext cx="112800" cy="0"/>
            </a:xfrm>
            <a:prstGeom prst="straightConnector1">
              <a:avLst/>
            </a:prstGeom>
            <a:noFill/>
            <a:ln cap="flat" cmpd="sng" w="28575">
              <a:solidFill>
                <a:srgbClr val="CC41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6" name="Google Shape;2316;p167"/>
            <p:cNvCxnSpPr/>
            <p:nvPr/>
          </p:nvCxnSpPr>
          <p:spPr>
            <a:xfrm>
              <a:off x="5177825" y="4428782"/>
              <a:ext cx="0" cy="219000"/>
            </a:xfrm>
            <a:prstGeom prst="straightConnector1">
              <a:avLst/>
            </a:prstGeom>
            <a:noFill/>
            <a:ln cap="flat" cmpd="sng" w="28575">
              <a:solidFill>
                <a:srgbClr val="CC41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7" name="Google Shape;2317;p167"/>
            <p:cNvSpPr/>
            <p:nvPr/>
          </p:nvSpPr>
          <p:spPr>
            <a:xfrm>
              <a:off x="5296139" y="4606523"/>
              <a:ext cx="145800" cy="78300"/>
            </a:xfrm>
            <a:prstGeom prst="roundRect">
              <a:avLst>
                <a:gd fmla="val 16667" name="adj"/>
              </a:avLst>
            </a:prstGeom>
            <a:solidFill>
              <a:srgbClr val="CC41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8" name="Google Shape;2318;p167"/>
            <p:cNvCxnSpPr>
              <a:stCxn id="2317" idx="1"/>
            </p:cNvCxnSpPr>
            <p:nvPr/>
          </p:nvCxnSpPr>
          <p:spPr>
            <a:xfrm rot="10800000">
              <a:off x="5183339" y="4645673"/>
              <a:ext cx="112800" cy="0"/>
            </a:xfrm>
            <a:prstGeom prst="straightConnector1">
              <a:avLst/>
            </a:prstGeom>
            <a:noFill/>
            <a:ln cap="flat" cmpd="sng" w="28575">
              <a:solidFill>
                <a:srgbClr val="CC412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19" name="Google Shape;2319;p167"/>
          <p:cNvGrpSpPr/>
          <p:nvPr/>
        </p:nvGrpSpPr>
        <p:grpSpPr>
          <a:xfrm>
            <a:off x="3863575" y="4062924"/>
            <a:ext cx="1768000" cy="399738"/>
            <a:chOff x="3863575" y="4062924"/>
            <a:chExt cx="1768000" cy="399738"/>
          </a:xfrm>
        </p:grpSpPr>
        <p:sp>
          <p:nvSpPr>
            <p:cNvPr id="2320" name="Google Shape;2320;p167"/>
            <p:cNvSpPr/>
            <p:nvPr/>
          </p:nvSpPr>
          <p:spPr>
            <a:xfrm>
              <a:off x="3863575" y="4121563"/>
              <a:ext cx="1695300" cy="3411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Secret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2321" name="Google Shape;2321;p1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0475" y="4062924"/>
              <a:ext cx="341100" cy="341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2" name="Google Shape;2322;p167"/>
          <p:cNvGrpSpPr/>
          <p:nvPr/>
        </p:nvGrpSpPr>
        <p:grpSpPr>
          <a:xfrm>
            <a:off x="6902251" y="2034018"/>
            <a:ext cx="1902721" cy="1364161"/>
            <a:chOff x="6500700" y="2047238"/>
            <a:chExt cx="2022450" cy="1408675"/>
          </a:xfrm>
        </p:grpSpPr>
        <p:sp>
          <p:nvSpPr>
            <p:cNvPr id="2323" name="Google Shape;2323;p167"/>
            <p:cNvSpPr/>
            <p:nvPr/>
          </p:nvSpPr>
          <p:spPr>
            <a:xfrm>
              <a:off x="6500700" y="2540538"/>
              <a:ext cx="1389000" cy="816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67"/>
            <p:cNvSpPr/>
            <p:nvPr/>
          </p:nvSpPr>
          <p:spPr>
            <a:xfrm>
              <a:off x="6689418" y="2679398"/>
              <a:ext cx="933900" cy="4947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foo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2325" name="Google Shape;2325;p1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34150" y="2047238"/>
              <a:ext cx="1389000" cy="1040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6" name="Google Shape;2326;p167"/>
            <p:cNvSpPr/>
            <p:nvPr/>
          </p:nvSpPr>
          <p:spPr>
            <a:xfrm>
              <a:off x="7451925" y="3240513"/>
              <a:ext cx="456900" cy="2154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0-3</a:t>
              </a:r>
              <a:endParaRPr sz="1200"/>
            </a:p>
          </p:txBody>
        </p:sp>
      </p:grpSp>
      <p:grpSp>
        <p:nvGrpSpPr>
          <p:cNvPr id="2327" name="Google Shape;2327;p167"/>
          <p:cNvGrpSpPr/>
          <p:nvPr/>
        </p:nvGrpSpPr>
        <p:grpSpPr>
          <a:xfrm>
            <a:off x="3962138" y="2546337"/>
            <a:ext cx="1389000" cy="449235"/>
            <a:chOff x="807575" y="3490025"/>
            <a:chExt cx="1389000" cy="449235"/>
          </a:xfrm>
        </p:grpSpPr>
        <p:sp>
          <p:nvSpPr>
            <p:cNvPr id="2328" name="Google Shape;2328;p167"/>
            <p:cNvSpPr/>
            <p:nvPr/>
          </p:nvSpPr>
          <p:spPr>
            <a:xfrm>
              <a:off x="807575" y="3614960"/>
              <a:ext cx="1326000" cy="324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Volume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2329" name="Google Shape;2329;p1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73469" y="3490025"/>
              <a:ext cx="223105" cy="2908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0" name="Google Shape;2330;p167"/>
          <p:cNvGrpSpPr/>
          <p:nvPr/>
        </p:nvGrpSpPr>
        <p:grpSpPr>
          <a:xfrm>
            <a:off x="1445268" y="2386283"/>
            <a:ext cx="1131854" cy="716640"/>
            <a:chOff x="6766818" y="1633258"/>
            <a:chExt cx="1131854" cy="716640"/>
          </a:xfrm>
        </p:grpSpPr>
        <p:sp>
          <p:nvSpPr>
            <p:cNvPr id="2331" name="Google Shape;2331;p167"/>
            <p:cNvSpPr/>
            <p:nvPr/>
          </p:nvSpPr>
          <p:spPr>
            <a:xfrm>
              <a:off x="6766818" y="1855198"/>
              <a:ext cx="933900" cy="4947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CronJob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2332" name="Google Shape;2332;p16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07172" y="1633258"/>
              <a:ext cx="391499" cy="391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3" name="Google Shape;2333;p167"/>
          <p:cNvSpPr/>
          <p:nvPr/>
        </p:nvSpPr>
        <p:spPr>
          <a:xfrm>
            <a:off x="7038443" y="1306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Job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34" name="Google Shape;2334;p1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1375" y="1102350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167"/>
          <p:cNvSpPr/>
          <p:nvPr/>
        </p:nvSpPr>
        <p:spPr>
          <a:xfrm>
            <a:off x="3993325" y="1330645"/>
            <a:ext cx="1435800" cy="372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336" name="Google Shape;2336;p1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4128" y="1153496"/>
            <a:ext cx="335022" cy="348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7" name="Google Shape;2337;p167"/>
          <p:cNvGrpSpPr/>
          <p:nvPr/>
        </p:nvGrpSpPr>
        <p:grpSpPr>
          <a:xfrm>
            <a:off x="1388600" y="716025"/>
            <a:ext cx="1699125" cy="1260911"/>
            <a:chOff x="684875" y="1090275"/>
            <a:chExt cx="1699125" cy="1260911"/>
          </a:xfrm>
        </p:grpSpPr>
        <p:sp>
          <p:nvSpPr>
            <p:cNvPr id="2338" name="Google Shape;2338;p167"/>
            <p:cNvSpPr/>
            <p:nvPr/>
          </p:nvSpPr>
          <p:spPr>
            <a:xfrm>
              <a:off x="684875" y="1519859"/>
              <a:ext cx="1167000" cy="710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7"/>
            <p:cNvSpPr/>
            <p:nvPr/>
          </p:nvSpPr>
          <p:spPr>
            <a:xfrm>
              <a:off x="843423" y="1640784"/>
              <a:ext cx="784500" cy="4308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Pod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40" name="Google Shape;2340;p167"/>
            <p:cNvSpPr/>
            <p:nvPr/>
          </p:nvSpPr>
          <p:spPr>
            <a:xfrm>
              <a:off x="1646158" y="2071586"/>
              <a:ext cx="308700" cy="2796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n</a:t>
              </a:r>
              <a:endParaRPr/>
            </a:p>
          </p:txBody>
        </p:sp>
        <p:pic>
          <p:nvPicPr>
            <p:cNvPr id="2341" name="Google Shape;2341;p1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7057" y="1090275"/>
              <a:ext cx="1166944" cy="9062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68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Conclusion</a:t>
            </a:r>
            <a:endParaRPr sz="48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69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352" name="Google Shape;2352;p169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3" name="Google Shape;2353;p169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4" name="Google Shape;2354;p169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</a:t>
            </a:r>
            <a:r>
              <a:rPr lang="en-GB">
                <a:solidFill>
                  <a:srgbClr val="FFFFFF"/>
                </a:solidFill>
              </a:rPr>
              <a:t>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5" name="Google Shape;2355;p169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</a:t>
            </a:r>
            <a:r>
              <a:rPr lang="en-GB">
                <a:solidFill>
                  <a:srgbClr val="FFFFFF"/>
                </a:solidFill>
              </a:rPr>
              <a:t>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6" name="Google Shape;2356;p169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</a:t>
            </a:r>
            <a:r>
              <a:rPr lang="en-GB">
                <a:solidFill>
                  <a:srgbClr val="FFFFFF"/>
                </a:solidFill>
              </a:rPr>
              <a:t>Service</a:t>
            </a:r>
            <a:r>
              <a:rPr lang="en-GB">
                <a:solidFill>
                  <a:srgbClr val="FFFFFF"/>
                </a:solidFill>
              </a:rPr>
              <a:t>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7" name="Google Shape;2357;p169"/>
          <p:cNvSpPr/>
          <p:nvPr/>
        </p:nvSpPr>
        <p:spPr>
          <a:xfrm>
            <a:off x="1113000" y="30379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</a:t>
            </a:r>
            <a:r>
              <a:rPr lang="en-GB">
                <a:solidFill>
                  <a:srgbClr val="FFFFFF"/>
                </a:solidFill>
              </a:rPr>
              <a:t>Infrastructure</a:t>
            </a:r>
            <a:r>
              <a:rPr lang="en-GB">
                <a:solidFill>
                  <a:srgbClr val="FFFFFF"/>
                </a:solidFill>
              </a:rPr>
              <a:t> automation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8" name="Google Shape;2358;p169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</a:t>
            </a:r>
            <a:r>
              <a:rPr lang="en-GB">
                <a:solidFill>
                  <a:srgbClr val="FFFFFF"/>
                </a:solidFill>
              </a:rPr>
              <a:t>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9" name="Google Shape;2359;p169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0" name="Google Shape;2360;p169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</a:t>
            </a:r>
            <a:r>
              <a:rPr lang="en-GB">
                <a:solidFill>
                  <a:schemeClr val="lt1"/>
                </a:solidFill>
              </a:rPr>
              <a:t>Vendor</a:t>
            </a:r>
            <a:r>
              <a:rPr lang="en-GB">
                <a:solidFill>
                  <a:srgbClr val="FFFFFF"/>
                </a:solidFill>
              </a:rPr>
              <a:t> Independence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1" name="Google Shape;2361;p169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</a:t>
            </a:r>
            <a:r>
              <a:rPr lang="en-GB">
                <a:solidFill>
                  <a:schemeClr val="lt1"/>
                </a:solidFill>
              </a:rPr>
              <a:t>Multi language support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70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367" name="Google Shape;2367;p170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8" name="Google Shape;2368;p170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9" name="Google Shape;2369;p170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0" name="Google Shape;2370;p170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1" name="Google Shape;2371;p170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2" name="Google Shape;2372;p170"/>
          <p:cNvSpPr/>
          <p:nvPr/>
        </p:nvSpPr>
        <p:spPr>
          <a:xfrm>
            <a:off x="1113000" y="30379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 automation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3" name="Google Shape;2373;p170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4" name="Google Shape;2374;p170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5" name="Google Shape;2375;p170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</a:t>
            </a:r>
            <a:r>
              <a:rPr lang="en-GB">
                <a:solidFill>
                  <a:schemeClr val="lt1"/>
                </a:solidFill>
              </a:rPr>
              <a:t>Vendor</a:t>
            </a:r>
            <a:r>
              <a:rPr lang="en-GB">
                <a:solidFill>
                  <a:srgbClr val="FFFFFF"/>
                </a:solidFill>
              </a:rPr>
              <a:t> Independence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76" name="Google Shape;2376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25" y="12343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950" y="1234350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125" y="1192350"/>
            <a:ext cx="702698" cy="6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099" y="1260513"/>
            <a:ext cx="480325" cy="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1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4700" y="1234351"/>
            <a:ext cx="861509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1" name="Google Shape;2381;p1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9475" y="1208024"/>
            <a:ext cx="609167" cy="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70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</a:t>
            </a:r>
            <a:r>
              <a:rPr lang="en-GB">
                <a:solidFill>
                  <a:schemeClr val="lt1"/>
                </a:solidFill>
              </a:rPr>
              <a:t>Multi language support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71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388" name="Google Shape;2388;p171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9" name="Google Shape;2389;p171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0" name="Google Shape;2390;p171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1" name="Google Shape;2391;p171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2" name="Google Shape;2392;p171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3" name="Google Shape;2393;p171"/>
          <p:cNvSpPr/>
          <p:nvPr/>
        </p:nvSpPr>
        <p:spPr>
          <a:xfrm>
            <a:off x="1113000" y="30379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 automation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4" name="Google Shape;2394;p171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5" name="Google Shape;2395;p171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6" name="Google Shape;2396;p171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</a:t>
            </a:r>
            <a:r>
              <a:rPr lang="en-GB">
                <a:solidFill>
                  <a:schemeClr val="lt1"/>
                </a:solidFill>
              </a:rPr>
              <a:t>Vendor</a:t>
            </a:r>
            <a:r>
              <a:rPr lang="en-GB">
                <a:solidFill>
                  <a:srgbClr val="FFFFFF"/>
                </a:solidFill>
              </a:rPr>
              <a:t> Independence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97" name="Google Shape;2397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25" y="12343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950" y="1234350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125" y="1192350"/>
            <a:ext cx="702698" cy="6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099" y="1260513"/>
            <a:ext cx="480325" cy="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p1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4700" y="1234351"/>
            <a:ext cx="861509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2" name="Google Shape;2402;p1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9475" y="1208024"/>
            <a:ext cx="609167" cy="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171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</a:t>
            </a:r>
            <a:r>
              <a:rPr lang="en-GB">
                <a:solidFill>
                  <a:schemeClr val="lt1"/>
                </a:solidFill>
              </a:rPr>
              <a:t>Multi language support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72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409" name="Google Shape;2409;p172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0" name="Google Shape;2410;p172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1" name="Google Shape;2411;p172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2" name="Google Shape;2412;p172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3" name="Google Shape;2413;p172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4" name="Google Shape;2414;p172"/>
          <p:cNvSpPr/>
          <p:nvPr/>
        </p:nvSpPr>
        <p:spPr>
          <a:xfrm>
            <a:off x="1113000" y="30379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 automation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5" name="Google Shape;2415;p172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6" name="Google Shape;2416;p172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7" name="Google Shape;2417;p172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</a:t>
            </a:r>
            <a:r>
              <a:rPr lang="en-GB">
                <a:solidFill>
                  <a:schemeClr val="lt1"/>
                </a:solidFill>
              </a:rPr>
              <a:t>Vendor</a:t>
            </a:r>
            <a:r>
              <a:rPr lang="en-GB">
                <a:solidFill>
                  <a:srgbClr val="FFFFFF"/>
                </a:solidFill>
              </a:rPr>
              <a:t> Independence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18" name="Google Shape;2418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25" y="12343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950" y="1234350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125" y="1192350"/>
            <a:ext cx="702698" cy="6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p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099" y="1260513"/>
            <a:ext cx="480325" cy="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Google Shape;2422;p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4700" y="1234351"/>
            <a:ext cx="861509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p1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9475" y="1208024"/>
            <a:ext cx="609167" cy="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p172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</a:t>
            </a:r>
            <a:r>
              <a:rPr lang="en-GB">
                <a:solidFill>
                  <a:schemeClr val="lt1"/>
                </a:solidFill>
              </a:rPr>
              <a:t>Multi language support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73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430" name="Google Shape;2430;p173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1" name="Google Shape;2431;p173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2" name="Google Shape;2432;p173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3" name="Google Shape;2433;p173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4" name="Google Shape;2434;p173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5" name="Google Shape;2435;p173"/>
          <p:cNvSpPr/>
          <p:nvPr/>
        </p:nvSpPr>
        <p:spPr>
          <a:xfrm>
            <a:off x="1113000" y="30379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 automation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6" name="Google Shape;2436;p173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7" name="Google Shape;2437;p173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8" name="Google Shape;2438;p173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</a:t>
            </a:r>
            <a:r>
              <a:rPr lang="en-GB">
                <a:solidFill>
                  <a:schemeClr val="lt1"/>
                </a:solidFill>
              </a:rPr>
              <a:t>Vendor</a:t>
            </a:r>
            <a:r>
              <a:rPr lang="en-GB">
                <a:solidFill>
                  <a:srgbClr val="FFFFFF"/>
                </a:solidFill>
              </a:rPr>
              <a:t> Independence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39" name="Google Shape;2439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25" y="12343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0" name="Google Shape;2440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950" y="1234350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125" y="1192350"/>
            <a:ext cx="702698" cy="6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099" y="1260513"/>
            <a:ext cx="480325" cy="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4700" y="1234351"/>
            <a:ext cx="861509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9475" y="1208024"/>
            <a:ext cx="609167" cy="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5" name="Google Shape;2445;p173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</a:t>
            </a:r>
            <a:r>
              <a:rPr lang="en-GB">
                <a:solidFill>
                  <a:schemeClr val="lt1"/>
                </a:solidFill>
              </a:rPr>
              <a:t>Multi language support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/>
        </p:nvSpPr>
        <p:spPr>
          <a:xfrm>
            <a:off x="1270850" y="2231450"/>
            <a:ext cx="5899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Docker</a:t>
            </a:r>
            <a:endParaRPr sz="30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74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451" name="Google Shape;2451;p174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2" name="Google Shape;2452;p174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3" name="Google Shape;2453;p174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4" name="Google Shape;2454;p174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5" name="Google Shape;2455;p174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6" name="Google Shape;2456;p174"/>
          <p:cNvSpPr/>
          <p:nvPr/>
        </p:nvSpPr>
        <p:spPr>
          <a:xfrm>
            <a:off x="1113000" y="3037950"/>
            <a:ext cx="14424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7" name="Google Shape;2457;p174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8" name="Google Shape;2458;p174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9" name="Google Shape;2459;p174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</a:t>
            </a:r>
            <a:r>
              <a:rPr lang="en-GB">
                <a:solidFill>
                  <a:schemeClr val="lt1"/>
                </a:solidFill>
              </a:rPr>
              <a:t>Vendor</a:t>
            </a:r>
            <a:r>
              <a:rPr lang="en-GB">
                <a:solidFill>
                  <a:srgbClr val="FFFFFF"/>
                </a:solidFill>
              </a:rPr>
              <a:t> Independence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0" name="Google Shape;2460;p174"/>
          <p:cNvSpPr/>
          <p:nvPr/>
        </p:nvSpPr>
        <p:spPr>
          <a:xfrm>
            <a:off x="2509175" y="3037950"/>
            <a:ext cx="10668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automation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61" name="Google Shape;2461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850" y="2939184"/>
            <a:ext cx="495350" cy="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025" y="12343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2950" y="1234350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0125" y="1192350"/>
            <a:ext cx="702698" cy="6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1099" y="1260513"/>
            <a:ext cx="480325" cy="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1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4700" y="1234351"/>
            <a:ext cx="861509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1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9475" y="1208024"/>
            <a:ext cx="609167" cy="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174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</a:t>
            </a:r>
            <a:r>
              <a:rPr lang="en-GB">
                <a:solidFill>
                  <a:schemeClr val="lt1"/>
                </a:solidFill>
              </a:rPr>
              <a:t>Multi language support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75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474" name="Google Shape;2474;p175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5" name="Google Shape;2475;p175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6" name="Google Shape;2476;p175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7" name="Google Shape;2477;p175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8" name="Google Shape;2478;p175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9" name="Google Shape;2479;p175"/>
          <p:cNvSpPr/>
          <p:nvPr/>
        </p:nvSpPr>
        <p:spPr>
          <a:xfrm>
            <a:off x="1113000" y="3037950"/>
            <a:ext cx="14424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0" name="Google Shape;2480;p175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1" name="Google Shape;2481;p175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2" name="Google Shape;2482;p175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</a:t>
            </a:r>
            <a:r>
              <a:rPr lang="en-GB">
                <a:solidFill>
                  <a:schemeClr val="lt1"/>
                </a:solidFill>
              </a:rPr>
              <a:t>Vendor</a:t>
            </a:r>
            <a:r>
              <a:rPr lang="en-GB">
                <a:solidFill>
                  <a:srgbClr val="FFFFFF"/>
                </a:solidFill>
              </a:rPr>
              <a:t> Independence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3" name="Google Shape;2483;p175"/>
          <p:cNvSpPr/>
          <p:nvPr/>
        </p:nvSpPr>
        <p:spPr>
          <a:xfrm>
            <a:off x="2509175" y="3037950"/>
            <a:ext cx="10668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automation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84" name="Google Shape;248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850" y="2939184"/>
            <a:ext cx="495350" cy="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025" y="12343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2950" y="1234350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0125" y="1192350"/>
            <a:ext cx="702698" cy="6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Google Shape;2488;p1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1099" y="1260513"/>
            <a:ext cx="480325" cy="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1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4700" y="1234351"/>
            <a:ext cx="861509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1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9475" y="1208024"/>
            <a:ext cx="609167" cy="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175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</a:t>
            </a:r>
            <a:r>
              <a:rPr lang="en-GB">
                <a:solidFill>
                  <a:schemeClr val="lt1"/>
                </a:solidFill>
              </a:rPr>
              <a:t>Multi language support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76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497" name="Google Shape;2497;p176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8" name="Google Shape;2498;p176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9" name="Google Shape;2499;p176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0" name="Google Shape;2500;p176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1" name="Google Shape;2501;p176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2" name="Google Shape;2502;p176"/>
          <p:cNvSpPr/>
          <p:nvPr/>
        </p:nvSpPr>
        <p:spPr>
          <a:xfrm>
            <a:off x="1113000" y="3037950"/>
            <a:ext cx="14424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3" name="Google Shape;2503;p176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4" name="Google Shape;2504;p176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5" name="Google Shape;2505;p176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</a:t>
            </a:r>
            <a:r>
              <a:rPr lang="en-GB">
                <a:solidFill>
                  <a:schemeClr val="lt1"/>
                </a:solidFill>
              </a:rPr>
              <a:t>Vendor</a:t>
            </a:r>
            <a:r>
              <a:rPr lang="en-GB">
                <a:solidFill>
                  <a:srgbClr val="FFFFFF"/>
                </a:solidFill>
              </a:rPr>
              <a:t> Independence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6" name="Google Shape;2506;p176"/>
          <p:cNvSpPr/>
          <p:nvPr/>
        </p:nvSpPr>
        <p:spPr>
          <a:xfrm>
            <a:off x="2509175" y="3037950"/>
            <a:ext cx="10668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automation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07" name="Google Shape;2507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850" y="2939184"/>
            <a:ext cx="495350" cy="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525" y="3771997"/>
            <a:ext cx="966248" cy="3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150" y="36640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7450" y="3703588"/>
            <a:ext cx="659100" cy="4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025" y="12343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Google Shape;2512;p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2950" y="1234350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3" name="Google Shape;2513;p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0125" y="1192350"/>
            <a:ext cx="702698" cy="6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4" name="Google Shape;2514;p1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1099" y="1260513"/>
            <a:ext cx="480325" cy="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1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4700" y="1234351"/>
            <a:ext cx="861509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99475" y="1208024"/>
            <a:ext cx="609167" cy="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7" name="Google Shape;2517;p176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</a:t>
            </a:r>
            <a:r>
              <a:rPr lang="en-GB">
                <a:solidFill>
                  <a:schemeClr val="lt1"/>
                </a:solidFill>
              </a:rPr>
              <a:t>Multi language support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8" name="Google Shape;2518;p176"/>
          <p:cNvSpPr/>
          <p:nvPr/>
        </p:nvSpPr>
        <p:spPr>
          <a:xfrm>
            <a:off x="2509175" y="3801900"/>
            <a:ext cx="10668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77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524" name="Google Shape;2524;p177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5" name="Google Shape;2525;p177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6" name="Google Shape;2526;p177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7" name="Google Shape;2527;p177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8" name="Google Shape;2528;p177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9" name="Google Shape;2529;p177"/>
          <p:cNvSpPr/>
          <p:nvPr/>
        </p:nvSpPr>
        <p:spPr>
          <a:xfrm>
            <a:off x="1113000" y="3037950"/>
            <a:ext cx="14424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0" name="Google Shape;2530;p177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1" name="Google Shape;2531;p177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2" name="Google Shape;2532;p177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</a:t>
            </a:r>
            <a:r>
              <a:rPr lang="en-GB">
                <a:solidFill>
                  <a:srgbClr val="FFFFFF"/>
                </a:solidFill>
              </a:rPr>
              <a:t>Vendor</a:t>
            </a:r>
            <a:r>
              <a:rPr lang="en-GB">
                <a:solidFill>
                  <a:srgbClr val="FFFFFF"/>
                </a:solidFill>
              </a:rPr>
              <a:t> Independence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3" name="Google Shape;2533;p177"/>
          <p:cNvSpPr/>
          <p:nvPr/>
        </p:nvSpPr>
        <p:spPr>
          <a:xfrm>
            <a:off x="2509175" y="3037950"/>
            <a:ext cx="10668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automation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34" name="Google Shape;25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850" y="2939184"/>
            <a:ext cx="495350" cy="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525" y="3771997"/>
            <a:ext cx="966248" cy="3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150" y="36640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7450" y="3703588"/>
            <a:ext cx="659100" cy="4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025" y="12343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2950" y="1234350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0125" y="1192350"/>
            <a:ext cx="702698" cy="6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1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1099" y="1260513"/>
            <a:ext cx="480325" cy="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4700" y="1234351"/>
            <a:ext cx="861509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99475" y="1208024"/>
            <a:ext cx="609167" cy="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p177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</a:t>
            </a:r>
            <a:r>
              <a:rPr lang="en-GB">
                <a:solidFill>
                  <a:schemeClr val="lt1"/>
                </a:solidFill>
              </a:rPr>
              <a:t>Multi language support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5" name="Google Shape;2545;p177"/>
          <p:cNvSpPr/>
          <p:nvPr/>
        </p:nvSpPr>
        <p:spPr>
          <a:xfrm>
            <a:off x="2509175" y="3801900"/>
            <a:ext cx="10668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178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Infrastructure :</a:t>
            </a:r>
            <a:endParaRPr sz="1800"/>
          </a:p>
        </p:txBody>
      </p:sp>
      <p:sp>
        <p:nvSpPr>
          <p:cNvPr id="2551" name="Google Shape;2551;p178"/>
          <p:cNvSpPr/>
          <p:nvPr/>
        </p:nvSpPr>
        <p:spPr>
          <a:xfrm>
            <a:off x="1113000" y="11280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2" name="Google Shape;2552;p178"/>
          <p:cNvSpPr/>
          <p:nvPr/>
        </p:nvSpPr>
        <p:spPr>
          <a:xfrm>
            <a:off x="1113000" y="15100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3" name="Google Shape;2553;p178"/>
          <p:cNvSpPr/>
          <p:nvPr/>
        </p:nvSpPr>
        <p:spPr>
          <a:xfrm>
            <a:off x="1113000" y="18920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4" name="Google Shape;2554;p178"/>
          <p:cNvSpPr/>
          <p:nvPr/>
        </p:nvSpPr>
        <p:spPr>
          <a:xfrm>
            <a:off x="1113000" y="227400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4. Persistence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5" name="Google Shape;2555;p178"/>
          <p:cNvSpPr/>
          <p:nvPr/>
        </p:nvSpPr>
        <p:spPr>
          <a:xfrm>
            <a:off x="1113000" y="26559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5. Service Discovery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6" name="Google Shape;2556;p178"/>
          <p:cNvSpPr/>
          <p:nvPr/>
        </p:nvSpPr>
        <p:spPr>
          <a:xfrm>
            <a:off x="1113000" y="3037950"/>
            <a:ext cx="14424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6. Infrastructure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7" name="Google Shape;2557;p178"/>
          <p:cNvSpPr/>
          <p:nvPr/>
        </p:nvSpPr>
        <p:spPr>
          <a:xfrm>
            <a:off x="1113000" y="341992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8" name="Google Shape;2558;p178"/>
          <p:cNvSpPr/>
          <p:nvPr/>
        </p:nvSpPr>
        <p:spPr>
          <a:xfrm>
            <a:off x="1113000" y="3801900"/>
            <a:ext cx="24630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9" name="Google Shape;2559;p178"/>
          <p:cNvSpPr/>
          <p:nvPr/>
        </p:nvSpPr>
        <p:spPr>
          <a:xfrm>
            <a:off x="1113000" y="4183875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9. Vendor Independence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0" name="Google Shape;2560;p178"/>
          <p:cNvSpPr/>
          <p:nvPr/>
        </p:nvSpPr>
        <p:spPr>
          <a:xfrm>
            <a:off x="2509175" y="3037950"/>
            <a:ext cx="1066800" cy="283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automation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1" name="Google Shape;2561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850" y="2939184"/>
            <a:ext cx="495350" cy="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525" y="3771997"/>
            <a:ext cx="966248" cy="3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150" y="36640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7450" y="3703588"/>
            <a:ext cx="659100" cy="4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025" y="1234344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p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2950" y="1234350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1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0125" y="1192350"/>
            <a:ext cx="702698" cy="6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1099" y="1260513"/>
            <a:ext cx="480325" cy="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4700" y="1234351"/>
            <a:ext cx="861509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99475" y="1208024"/>
            <a:ext cx="609167" cy="6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78"/>
          <p:cNvSpPr/>
          <p:nvPr/>
        </p:nvSpPr>
        <p:spPr>
          <a:xfrm>
            <a:off x="1113000" y="4565850"/>
            <a:ext cx="24630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10. Multi language support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2" name="Google Shape;2572;p178"/>
          <p:cNvSpPr/>
          <p:nvPr/>
        </p:nvSpPr>
        <p:spPr>
          <a:xfrm>
            <a:off x="2509175" y="3801900"/>
            <a:ext cx="10668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79"/>
          <p:cNvSpPr txBox="1"/>
          <p:nvPr/>
        </p:nvSpPr>
        <p:spPr>
          <a:xfrm>
            <a:off x="1086900" y="1617500"/>
            <a:ext cx="49296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15+ clusters in prod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100+ services in each cluster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 ~1h to setup cluster anywhere</a:t>
            </a:r>
            <a:endParaRPr sz="2400"/>
          </a:p>
        </p:txBody>
      </p:sp>
      <p:sp>
        <p:nvSpPr>
          <p:cNvPr id="2578" name="Google Shape;2578;p179"/>
          <p:cNvSpPr txBox="1"/>
          <p:nvPr/>
        </p:nvSpPr>
        <p:spPr>
          <a:xfrm>
            <a:off x="1078350" y="713775"/>
            <a:ext cx="4780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 now</a:t>
            </a:r>
            <a:r>
              <a:rPr lang="en-GB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180"/>
          <p:cNvSpPr txBox="1"/>
          <p:nvPr>
            <p:ph type="ctrTitle"/>
          </p:nvPr>
        </p:nvSpPr>
        <p:spPr>
          <a:xfrm>
            <a:off x="311700" y="1384924"/>
            <a:ext cx="8520600" cy="26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Thank You!</a:t>
            </a:r>
            <a:endParaRPr sz="9600"/>
          </a:p>
        </p:txBody>
      </p:sp>
      <p:sp>
        <p:nvSpPr>
          <p:cNvPr id="2584" name="Google Shape;2584;p180"/>
          <p:cNvSpPr txBox="1"/>
          <p:nvPr>
            <p:ph idx="1" type="subTitle"/>
          </p:nvPr>
        </p:nvSpPr>
        <p:spPr>
          <a:xfrm>
            <a:off x="311700" y="3940884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00" y="665900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25" y="631650"/>
            <a:ext cx="7364274" cy="41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00" y="785700"/>
            <a:ext cx="7301825" cy="41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/>
        </p:nvSpPr>
        <p:spPr>
          <a:xfrm>
            <a:off x="1270850" y="2231450"/>
            <a:ext cx="5899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Orchestration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3653250" y="1733675"/>
            <a:ext cx="490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12k tests</a:t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3653250" y="2260775"/>
            <a:ext cx="490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~4h full build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3694950" y="2895150"/>
            <a:ext cx="490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1h &lt; to deploy a hotfix</a:t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532325" y="1454925"/>
            <a:ext cx="2986800" cy="23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75" y="1586338"/>
            <a:ext cx="2010575" cy="20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050" y="742925"/>
            <a:ext cx="2098400" cy="12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300" y="856788"/>
            <a:ext cx="3347926" cy="10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313" y="2444403"/>
            <a:ext cx="2930276" cy="1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375" y="2322925"/>
            <a:ext cx="2787774" cy="14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/>
        </p:nvSpPr>
        <p:spPr>
          <a:xfrm>
            <a:off x="581675" y="2620775"/>
            <a:ext cx="71169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Kubernetes</a:t>
            </a:r>
            <a:r>
              <a:rPr lang="en-GB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an open-source system for automating deployment, scaling, and management of containerized applications.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5"/>
          <p:cNvSpPr txBox="1"/>
          <p:nvPr/>
        </p:nvSpPr>
        <p:spPr>
          <a:xfrm>
            <a:off x="3239425" y="8902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Kubernetes</a:t>
            </a:r>
            <a:endParaRPr sz="2400"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175" y="735875"/>
            <a:ext cx="1665675" cy="16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/>
          <p:nvPr/>
        </p:nvSpPr>
        <p:spPr>
          <a:xfrm>
            <a:off x="1270850" y="2231450"/>
            <a:ext cx="5899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Kubernetes architecture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400" name="Google Shape;400;p47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7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404" name="Google Shape;404;p47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405" name="Google Shape;405;p47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406" name="Google Shape;406;p47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 (Declarative DSL)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412" name="Google Shape;412;p48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8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8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8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416" name="Google Shape;416;p48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417" name="Google Shape;417;p48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 (Declarative DSL)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426" name="Google Shape;426;p49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9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9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430" name="Google Shape;430;p49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431" name="Google Shape;431;p49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432" name="Google Shape;432;p49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33" name="Google Shape;433;p49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434" name="Google Shape;434;p49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35" name="Google Shape;435;p49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436" name="Google Shape;436;p49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 (Declarative DSL)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442" name="Google Shape;442;p50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0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0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0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447" name="Google Shape;447;p50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448" name="Google Shape;448;p50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49" name="Google Shape;449;p50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450" name="Google Shape;450;p50"/>
          <p:cNvSpPr/>
          <p:nvPr/>
        </p:nvSpPr>
        <p:spPr>
          <a:xfrm>
            <a:off x="4285550" y="295527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451" name="Google Shape;451;p50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52" name="Google Shape;452;p50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453" name="Google Shape;453;p50"/>
          <p:cNvSpPr/>
          <p:nvPr/>
        </p:nvSpPr>
        <p:spPr>
          <a:xfrm>
            <a:off x="4286350" y="422802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454" name="Google Shape;454;p50"/>
          <p:cNvSpPr txBox="1"/>
          <p:nvPr/>
        </p:nvSpPr>
        <p:spPr>
          <a:xfrm>
            <a:off x="3370575" y="26914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0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 (Declarative DSL)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461" name="Google Shape;461;p51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1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1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1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465" name="Google Shape;465;p51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466" name="Google Shape;466;p51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68" name="Google Shape;468;p51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469" name="Google Shape;469;p51"/>
          <p:cNvSpPr/>
          <p:nvPr/>
        </p:nvSpPr>
        <p:spPr>
          <a:xfrm>
            <a:off x="4285550" y="295527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470" name="Google Shape;470;p51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71" name="Google Shape;471;p51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472" name="Google Shape;472;p51"/>
          <p:cNvSpPr/>
          <p:nvPr/>
        </p:nvSpPr>
        <p:spPr>
          <a:xfrm>
            <a:off x="4286350" y="422802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473" name="Google Shape;473;p51"/>
          <p:cNvSpPr/>
          <p:nvPr/>
        </p:nvSpPr>
        <p:spPr>
          <a:xfrm>
            <a:off x="2335725" y="2436600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1"/>
          <p:cNvSpPr txBox="1"/>
          <p:nvPr/>
        </p:nvSpPr>
        <p:spPr>
          <a:xfrm>
            <a:off x="2440275" y="2546650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Server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3370575" y="26914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51"/>
          <p:cNvCxnSpPr/>
          <p:nvPr/>
        </p:nvCxnSpPr>
        <p:spPr>
          <a:xfrm rot="10800000">
            <a:off x="3370575" y="2763475"/>
            <a:ext cx="9150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77" name="Google Shape;477;p51"/>
          <p:cNvCxnSpPr/>
          <p:nvPr/>
        </p:nvCxnSpPr>
        <p:spPr>
          <a:xfrm rot="10800000">
            <a:off x="3468575" y="2998550"/>
            <a:ext cx="823500" cy="7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51"/>
          <p:cNvCxnSpPr>
            <a:stCxn id="471" idx="1"/>
          </p:cNvCxnSpPr>
          <p:nvPr/>
        </p:nvCxnSpPr>
        <p:spPr>
          <a:xfrm rot="10800000">
            <a:off x="3475150" y="3083500"/>
            <a:ext cx="811200" cy="9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51"/>
          <p:cNvCxnSpPr>
            <a:stCxn id="472" idx="1"/>
          </p:cNvCxnSpPr>
          <p:nvPr/>
        </p:nvCxnSpPr>
        <p:spPr>
          <a:xfrm rot="10800000">
            <a:off x="3416350" y="3220925"/>
            <a:ext cx="870000" cy="110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51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 (Declarative DSL)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486" name="Google Shape;486;p52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2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2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490" name="Google Shape;490;p52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491" name="Google Shape;491;p52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492" name="Google Shape;492;p52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93" name="Google Shape;493;p52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494" name="Google Shape;494;p52"/>
          <p:cNvSpPr/>
          <p:nvPr/>
        </p:nvSpPr>
        <p:spPr>
          <a:xfrm>
            <a:off x="4285550" y="295527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495" name="Google Shape;495;p52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96" name="Google Shape;496;p52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497" name="Google Shape;497;p52"/>
          <p:cNvSpPr/>
          <p:nvPr/>
        </p:nvSpPr>
        <p:spPr>
          <a:xfrm>
            <a:off x="4286350" y="422802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498" name="Google Shape;498;p52"/>
          <p:cNvSpPr/>
          <p:nvPr/>
        </p:nvSpPr>
        <p:spPr>
          <a:xfrm>
            <a:off x="2335725" y="2436600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2"/>
          <p:cNvSpPr txBox="1"/>
          <p:nvPr/>
        </p:nvSpPr>
        <p:spPr>
          <a:xfrm>
            <a:off x="2440275" y="2546650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Server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00" name="Google Shape;500;p52"/>
          <p:cNvSpPr txBox="1"/>
          <p:nvPr/>
        </p:nvSpPr>
        <p:spPr>
          <a:xfrm>
            <a:off x="3370575" y="26914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52"/>
          <p:cNvCxnSpPr/>
          <p:nvPr/>
        </p:nvCxnSpPr>
        <p:spPr>
          <a:xfrm rot="10800000">
            <a:off x="3370575" y="2763475"/>
            <a:ext cx="9150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02" name="Google Shape;502;p52"/>
          <p:cNvCxnSpPr/>
          <p:nvPr/>
        </p:nvCxnSpPr>
        <p:spPr>
          <a:xfrm rot="10800000">
            <a:off x="3468575" y="2998550"/>
            <a:ext cx="823500" cy="7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2"/>
          <p:cNvCxnSpPr>
            <a:stCxn id="496" idx="1"/>
          </p:cNvCxnSpPr>
          <p:nvPr/>
        </p:nvCxnSpPr>
        <p:spPr>
          <a:xfrm rot="10800000">
            <a:off x="3475150" y="3083500"/>
            <a:ext cx="811200" cy="9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52"/>
          <p:cNvCxnSpPr>
            <a:stCxn id="497" idx="1"/>
          </p:cNvCxnSpPr>
          <p:nvPr/>
        </p:nvCxnSpPr>
        <p:spPr>
          <a:xfrm rot="10800000">
            <a:off x="3416350" y="3220925"/>
            <a:ext cx="870000" cy="110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52"/>
          <p:cNvSpPr/>
          <p:nvPr/>
        </p:nvSpPr>
        <p:spPr>
          <a:xfrm>
            <a:off x="1202875" y="2436600"/>
            <a:ext cx="973800" cy="751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2"/>
          <p:cNvSpPr txBox="1"/>
          <p:nvPr/>
        </p:nvSpPr>
        <p:spPr>
          <a:xfrm>
            <a:off x="1307425" y="2592738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etcd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507" name="Google Shape;507;p52"/>
          <p:cNvCxnSpPr>
            <a:stCxn id="498" idx="1"/>
            <a:endCxn id="505" idx="3"/>
          </p:cNvCxnSpPr>
          <p:nvPr/>
        </p:nvCxnSpPr>
        <p:spPr>
          <a:xfrm rot="10800000">
            <a:off x="2176725" y="2812350"/>
            <a:ext cx="15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52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 (Declarative DSL)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514" name="Google Shape;514;p53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3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3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3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518" name="Google Shape;518;p53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519" name="Google Shape;519;p53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520" name="Google Shape;520;p53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21" name="Google Shape;521;p53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522" name="Google Shape;522;p53"/>
          <p:cNvSpPr/>
          <p:nvPr/>
        </p:nvSpPr>
        <p:spPr>
          <a:xfrm>
            <a:off x="4285550" y="295527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523" name="Google Shape;523;p53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24" name="Google Shape;524;p53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525" name="Google Shape;525;p53"/>
          <p:cNvSpPr/>
          <p:nvPr/>
        </p:nvSpPr>
        <p:spPr>
          <a:xfrm>
            <a:off x="4286350" y="422802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526" name="Google Shape;526;p53"/>
          <p:cNvSpPr/>
          <p:nvPr/>
        </p:nvSpPr>
        <p:spPr>
          <a:xfrm>
            <a:off x="2335725" y="2436600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3"/>
          <p:cNvSpPr txBox="1"/>
          <p:nvPr/>
        </p:nvSpPr>
        <p:spPr>
          <a:xfrm>
            <a:off x="2440275" y="2546650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Server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3370575" y="26914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3"/>
          <p:cNvSpPr/>
          <p:nvPr/>
        </p:nvSpPr>
        <p:spPr>
          <a:xfrm>
            <a:off x="2335725" y="3488938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3"/>
          <p:cNvSpPr txBox="1"/>
          <p:nvPr/>
        </p:nvSpPr>
        <p:spPr>
          <a:xfrm>
            <a:off x="2371725" y="3645088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Scheduler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531" name="Google Shape;531;p53"/>
          <p:cNvCxnSpPr>
            <a:stCxn id="529" idx="0"/>
            <a:endCxn id="526" idx="2"/>
          </p:cNvCxnSpPr>
          <p:nvPr/>
        </p:nvCxnSpPr>
        <p:spPr>
          <a:xfrm rot="10800000">
            <a:off x="2822625" y="3188038"/>
            <a:ext cx="0" cy="30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53"/>
          <p:cNvCxnSpPr/>
          <p:nvPr/>
        </p:nvCxnSpPr>
        <p:spPr>
          <a:xfrm rot="10800000">
            <a:off x="3370575" y="2763475"/>
            <a:ext cx="9150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3" name="Google Shape;533;p53"/>
          <p:cNvCxnSpPr/>
          <p:nvPr/>
        </p:nvCxnSpPr>
        <p:spPr>
          <a:xfrm rot="10800000">
            <a:off x="3468575" y="2998550"/>
            <a:ext cx="823500" cy="7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53"/>
          <p:cNvCxnSpPr>
            <a:stCxn id="524" idx="1"/>
          </p:cNvCxnSpPr>
          <p:nvPr/>
        </p:nvCxnSpPr>
        <p:spPr>
          <a:xfrm rot="10800000">
            <a:off x="3475150" y="3083500"/>
            <a:ext cx="811200" cy="9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53"/>
          <p:cNvCxnSpPr>
            <a:stCxn id="525" idx="1"/>
          </p:cNvCxnSpPr>
          <p:nvPr/>
        </p:nvCxnSpPr>
        <p:spPr>
          <a:xfrm rot="10800000">
            <a:off x="3416350" y="3220925"/>
            <a:ext cx="870000" cy="110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53"/>
          <p:cNvSpPr/>
          <p:nvPr/>
        </p:nvSpPr>
        <p:spPr>
          <a:xfrm>
            <a:off x="1202875" y="2436600"/>
            <a:ext cx="973800" cy="751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3"/>
          <p:cNvSpPr txBox="1"/>
          <p:nvPr/>
        </p:nvSpPr>
        <p:spPr>
          <a:xfrm>
            <a:off x="1307425" y="2592738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etcd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538" name="Google Shape;538;p53"/>
          <p:cNvCxnSpPr>
            <a:stCxn id="526" idx="1"/>
            <a:endCxn id="536" idx="3"/>
          </p:cNvCxnSpPr>
          <p:nvPr/>
        </p:nvCxnSpPr>
        <p:spPr>
          <a:xfrm rot="10800000">
            <a:off x="2176725" y="2812350"/>
            <a:ext cx="15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53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 (Declarative DSL)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75" y="889676"/>
            <a:ext cx="7896714" cy="24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4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545" name="Google Shape;545;p54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4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4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4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549" name="Google Shape;549;p54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550" name="Google Shape;550;p54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551" name="Google Shape;551;p54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52" name="Google Shape;552;p54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553" name="Google Shape;553;p54"/>
          <p:cNvSpPr/>
          <p:nvPr/>
        </p:nvSpPr>
        <p:spPr>
          <a:xfrm>
            <a:off x="4285550" y="295527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554" name="Google Shape;554;p54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55" name="Google Shape;555;p54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556" name="Google Shape;556;p54"/>
          <p:cNvSpPr/>
          <p:nvPr/>
        </p:nvSpPr>
        <p:spPr>
          <a:xfrm>
            <a:off x="4286350" y="422802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557" name="Google Shape;557;p54"/>
          <p:cNvSpPr/>
          <p:nvPr/>
        </p:nvSpPr>
        <p:spPr>
          <a:xfrm>
            <a:off x="2335725" y="2436600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4"/>
          <p:cNvSpPr txBox="1"/>
          <p:nvPr/>
        </p:nvSpPr>
        <p:spPr>
          <a:xfrm>
            <a:off x="2440275" y="2546650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Server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59" name="Google Shape;559;p54"/>
          <p:cNvSpPr txBox="1"/>
          <p:nvPr/>
        </p:nvSpPr>
        <p:spPr>
          <a:xfrm>
            <a:off x="3370575" y="26914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4"/>
          <p:cNvSpPr/>
          <p:nvPr/>
        </p:nvSpPr>
        <p:spPr>
          <a:xfrm>
            <a:off x="2335725" y="3488938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4"/>
          <p:cNvSpPr txBox="1"/>
          <p:nvPr/>
        </p:nvSpPr>
        <p:spPr>
          <a:xfrm>
            <a:off x="2371725" y="3645088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Scheduler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562" name="Google Shape;562;p54"/>
          <p:cNvCxnSpPr>
            <a:stCxn id="560" idx="0"/>
            <a:endCxn id="557" idx="2"/>
          </p:cNvCxnSpPr>
          <p:nvPr/>
        </p:nvCxnSpPr>
        <p:spPr>
          <a:xfrm rot="10800000">
            <a:off x="2822625" y="3188038"/>
            <a:ext cx="0" cy="30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54"/>
          <p:cNvCxnSpPr/>
          <p:nvPr/>
        </p:nvCxnSpPr>
        <p:spPr>
          <a:xfrm rot="10800000">
            <a:off x="3370575" y="2763475"/>
            <a:ext cx="9150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4" name="Google Shape;564;p54"/>
          <p:cNvCxnSpPr/>
          <p:nvPr/>
        </p:nvCxnSpPr>
        <p:spPr>
          <a:xfrm rot="10800000">
            <a:off x="3468575" y="2998550"/>
            <a:ext cx="823500" cy="7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54"/>
          <p:cNvCxnSpPr>
            <a:stCxn id="555" idx="1"/>
          </p:cNvCxnSpPr>
          <p:nvPr/>
        </p:nvCxnSpPr>
        <p:spPr>
          <a:xfrm rot="10800000">
            <a:off x="3475150" y="3083500"/>
            <a:ext cx="811200" cy="9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54"/>
          <p:cNvCxnSpPr>
            <a:stCxn id="556" idx="1"/>
          </p:cNvCxnSpPr>
          <p:nvPr/>
        </p:nvCxnSpPr>
        <p:spPr>
          <a:xfrm rot="10800000">
            <a:off x="3416350" y="3220925"/>
            <a:ext cx="870000" cy="110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54"/>
          <p:cNvSpPr/>
          <p:nvPr/>
        </p:nvSpPr>
        <p:spPr>
          <a:xfrm>
            <a:off x="1202875" y="2436600"/>
            <a:ext cx="973800" cy="751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4"/>
          <p:cNvSpPr txBox="1"/>
          <p:nvPr/>
        </p:nvSpPr>
        <p:spPr>
          <a:xfrm>
            <a:off x="1307425" y="2592738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etcd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569" name="Google Shape;569;p54"/>
          <p:cNvCxnSpPr>
            <a:stCxn id="557" idx="1"/>
            <a:endCxn id="567" idx="3"/>
          </p:cNvCxnSpPr>
          <p:nvPr/>
        </p:nvCxnSpPr>
        <p:spPr>
          <a:xfrm rot="10800000">
            <a:off x="2176725" y="2812350"/>
            <a:ext cx="15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54"/>
          <p:cNvSpPr/>
          <p:nvPr/>
        </p:nvSpPr>
        <p:spPr>
          <a:xfrm>
            <a:off x="1196300" y="3488925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4"/>
          <p:cNvSpPr txBox="1"/>
          <p:nvPr/>
        </p:nvSpPr>
        <p:spPr>
          <a:xfrm>
            <a:off x="1232300" y="3588913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Controller-manager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572" name="Google Shape;572;p54"/>
          <p:cNvCxnSpPr/>
          <p:nvPr/>
        </p:nvCxnSpPr>
        <p:spPr>
          <a:xfrm flipH="1" rot="10800000">
            <a:off x="2168025" y="3214375"/>
            <a:ext cx="183000" cy="26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54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 (Declarative DSL)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579" name="Google Shape;579;p55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5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5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5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583" name="Google Shape;583;p55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584" name="Google Shape;584;p55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585" name="Google Shape;585;p55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587" name="Google Shape;587;p55"/>
          <p:cNvSpPr/>
          <p:nvPr/>
        </p:nvSpPr>
        <p:spPr>
          <a:xfrm>
            <a:off x="4285550" y="295527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588" name="Google Shape;588;p55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590" name="Google Shape;590;p55"/>
          <p:cNvSpPr/>
          <p:nvPr/>
        </p:nvSpPr>
        <p:spPr>
          <a:xfrm>
            <a:off x="4286350" y="422802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591" name="Google Shape;591;p55"/>
          <p:cNvSpPr/>
          <p:nvPr/>
        </p:nvSpPr>
        <p:spPr>
          <a:xfrm>
            <a:off x="2335725" y="2436600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5"/>
          <p:cNvSpPr txBox="1"/>
          <p:nvPr/>
        </p:nvSpPr>
        <p:spPr>
          <a:xfrm>
            <a:off x="2440275" y="2546650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Server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93" name="Google Shape;593;p55"/>
          <p:cNvSpPr txBox="1"/>
          <p:nvPr/>
        </p:nvSpPr>
        <p:spPr>
          <a:xfrm>
            <a:off x="3370575" y="26914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5"/>
          <p:cNvSpPr/>
          <p:nvPr/>
        </p:nvSpPr>
        <p:spPr>
          <a:xfrm>
            <a:off x="2335725" y="3488938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5"/>
          <p:cNvSpPr txBox="1"/>
          <p:nvPr/>
        </p:nvSpPr>
        <p:spPr>
          <a:xfrm>
            <a:off x="2371725" y="3645088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Scheduler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596" name="Google Shape;596;p55"/>
          <p:cNvCxnSpPr>
            <a:stCxn id="594" idx="0"/>
            <a:endCxn id="591" idx="2"/>
          </p:cNvCxnSpPr>
          <p:nvPr/>
        </p:nvCxnSpPr>
        <p:spPr>
          <a:xfrm rot="10800000">
            <a:off x="2822625" y="3188038"/>
            <a:ext cx="0" cy="30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55"/>
          <p:cNvCxnSpPr/>
          <p:nvPr/>
        </p:nvCxnSpPr>
        <p:spPr>
          <a:xfrm rot="10800000">
            <a:off x="3370575" y="2763475"/>
            <a:ext cx="9150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98" name="Google Shape;598;p55"/>
          <p:cNvCxnSpPr/>
          <p:nvPr/>
        </p:nvCxnSpPr>
        <p:spPr>
          <a:xfrm rot="10800000">
            <a:off x="3468575" y="2998550"/>
            <a:ext cx="823500" cy="7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55"/>
          <p:cNvCxnSpPr>
            <a:stCxn id="589" idx="1"/>
          </p:cNvCxnSpPr>
          <p:nvPr/>
        </p:nvCxnSpPr>
        <p:spPr>
          <a:xfrm rot="10800000">
            <a:off x="3475150" y="3083500"/>
            <a:ext cx="811200" cy="9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55"/>
          <p:cNvCxnSpPr>
            <a:stCxn id="590" idx="1"/>
          </p:cNvCxnSpPr>
          <p:nvPr/>
        </p:nvCxnSpPr>
        <p:spPr>
          <a:xfrm rot="10800000">
            <a:off x="3416350" y="3220925"/>
            <a:ext cx="870000" cy="110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55"/>
          <p:cNvSpPr/>
          <p:nvPr/>
        </p:nvSpPr>
        <p:spPr>
          <a:xfrm>
            <a:off x="1202875" y="2436600"/>
            <a:ext cx="973800" cy="751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5"/>
          <p:cNvSpPr txBox="1"/>
          <p:nvPr/>
        </p:nvSpPr>
        <p:spPr>
          <a:xfrm>
            <a:off x="1307425" y="2592738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etcd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03" name="Google Shape;603;p55"/>
          <p:cNvCxnSpPr>
            <a:stCxn id="591" idx="1"/>
            <a:endCxn id="601" idx="3"/>
          </p:cNvCxnSpPr>
          <p:nvPr/>
        </p:nvCxnSpPr>
        <p:spPr>
          <a:xfrm rot="10800000">
            <a:off x="2176725" y="2812350"/>
            <a:ext cx="15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55"/>
          <p:cNvSpPr/>
          <p:nvPr/>
        </p:nvSpPr>
        <p:spPr>
          <a:xfrm>
            <a:off x="1196300" y="3488925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5"/>
          <p:cNvSpPr txBox="1"/>
          <p:nvPr/>
        </p:nvSpPr>
        <p:spPr>
          <a:xfrm>
            <a:off x="1232300" y="3588913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Controller-manager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06" name="Google Shape;606;p55"/>
          <p:cNvCxnSpPr/>
          <p:nvPr/>
        </p:nvCxnSpPr>
        <p:spPr>
          <a:xfrm flipH="1" rot="10800000">
            <a:off x="2168025" y="3214375"/>
            <a:ext cx="183000" cy="26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55"/>
          <p:cNvSpPr/>
          <p:nvPr/>
        </p:nvSpPr>
        <p:spPr>
          <a:xfrm>
            <a:off x="1127475" y="1712900"/>
            <a:ext cx="2270700" cy="2679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5"/>
          <p:cNvSpPr txBox="1"/>
          <p:nvPr/>
        </p:nvSpPr>
        <p:spPr>
          <a:xfrm>
            <a:off x="1636425" y="1661450"/>
            <a:ext cx="11316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Kubectl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09" name="Google Shape;609;p55"/>
          <p:cNvCxnSpPr>
            <a:stCxn id="607" idx="2"/>
          </p:cNvCxnSpPr>
          <p:nvPr/>
        </p:nvCxnSpPr>
        <p:spPr>
          <a:xfrm>
            <a:off x="2262825" y="1980800"/>
            <a:ext cx="189000" cy="24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55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YAML (Declarative DSL)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616" name="Google Shape;616;p56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6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6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6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620" name="Google Shape;620;p56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621" name="Google Shape;621;p56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622" name="Google Shape;622;p56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23" name="Google Shape;623;p56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624" name="Google Shape;624;p56"/>
          <p:cNvSpPr/>
          <p:nvPr/>
        </p:nvSpPr>
        <p:spPr>
          <a:xfrm>
            <a:off x="4285550" y="295527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625" name="Google Shape;625;p56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26" name="Google Shape;626;p56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627" name="Google Shape;627;p56"/>
          <p:cNvSpPr/>
          <p:nvPr/>
        </p:nvSpPr>
        <p:spPr>
          <a:xfrm>
            <a:off x="4286350" y="422802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628" name="Google Shape;628;p56"/>
          <p:cNvSpPr/>
          <p:nvPr/>
        </p:nvSpPr>
        <p:spPr>
          <a:xfrm>
            <a:off x="2335725" y="2436600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6"/>
          <p:cNvSpPr txBox="1"/>
          <p:nvPr/>
        </p:nvSpPr>
        <p:spPr>
          <a:xfrm>
            <a:off x="2440275" y="2546650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Server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30" name="Google Shape;630;p56"/>
          <p:cNvSpPr txBox="1"/>
          <p:nvPr/>
        </p:nvSpPr>
        <p:spPr>
          <a:xfrm>
            <a:off x="3370575" y="26914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6"/>
          <p:cNvSpPr/>
          <p:nvPr/>
        </p:nvSpPr>
        <p:spPr>
          <a:xfrm>
            <a:off x="2335725" y="3488938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6"/>
          <p:cNvSpPr txBox="1"/>
          <p:nvPr/>
        </p:nvSpPr>
        <p:spPr>
          <a:xfrm>
            <a:off x="2371725" y="3645088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Scheduler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33" name="Google Shape;633;p56"/>
          <p:cNvCxnSpPr>
            <a:stCxn id="631" idx="0"/>
            <a:endCxn id="628" idx="2"/>
          </p:cNvCxnSpPr>
          <p:nvPr/>
        </p:nvCxnSpPr>
        <p:spPr>
          <a:xfrm rot="10800000">
            <a:off x="2822625" y="3188038"/>
            <a:ext cx="0" cy="30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56"/>
          <p:cNvCxnSpPr/>
          <p:nvPr/>
        </p:nvCxnSpPr>
        <p:spPr>
          <a:xfrm rot="10800000">
            <a:off x="3370575" y="2763475"/>
            <a:ext cx="9150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35" name="Google Shape;635;p56"/>
          <p:cNvCxnSpPr/>
          <p:nvPr/>
        </p:nvCxnSpPr>
        <p:spPr>
          <a:xfrm rot="10800000">
            <a:off x="3468575" y="2998550"/>
            <a:ext cx="823500" cy="7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" name="Google Shape;636;p56"/>
          <p:cNvCxnSpPr>
            <a:stCxn id="626" idx="1"/>
          </p:cNvCxnSpPr>
          <p:nvPr/>
        </p:nvCxnSpPr>
        <p:spPr>
          <a:xfrm rot="10800000">
            <a:off x="3475150" y="3083500"/>
            <a:ext cx="811200" cy="9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56"/>
          <p:cNvCxnSpPr>
            <a:stCxn id="627" idx="1"/>
          </p:cNvCxnSpPr>
          <p:nvPr/>
        </p:nvCxnSpPr>
        <p:spPr>
          <a:xfrm rot="10800000">
            <a:off x="3416350" y="3220925"/>
            <a:ext cx="870000" cy="110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56"/>
          <p:cNvSpPr/>
          <p:nvPr/>
        </p:nvSpPr>
        <p:spPr>
          <a:xfrm>
            <a:off x="1202875" y="2436600"/>
            <a:ext cx="973800" cy="751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307425" y="2592738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etcd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40" name="Google Shape;640;p56"/>
          <p:cNvCxnSpPr>
            <a:stCxn id="628" idx="1"/>
            <a:endCxn id="638" idx="3"/>
          </p:cNvCxnSpPr>
          <p:nvPr/>
        </p:nvCxnSpPr>
        <p:spPr>
          <a:xfrm rot="10800000">
            <a:off x="2176725" y="2812350"/>
            <a:ext cx="15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1" name="Google Shape;641;p56"/>
          <p:cNvSpPr/>
          <p:nvPr/>
        </p:nvSpPr>
        <p:spPr>
          <a:xfrm>
            <a:off x="1196300" y="3488925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6"/>
          <p:cNvSpPr txBox="1"/>
          <p:nvPr/>
        </p:nvSpPr>
        <p:spPr>
          <a:xfrm>
            <a:off x="1232300" y="3588913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Controller-manager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43" name="Google Shape;643;p56"/>
          <p:cNvCxnSpPr/>
          <p:nvPr/>
        </p:nvCxnSpPr>
        <p:spPr>
          <a:xfrm flipH="1" rot="10800000">
            <a:off x="2168025" y="3214375"/>
            <a:ext cx="183000" cy="26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56"/>
          <p:cNvSpPr/>
          <p:nvPr/>
        </p:nvSpPr>
        <p:spPr>
          <a:xfrm>
            <a:off x="1127475" y="1712900"/>
            <a:ext cx="2270700" cy="2679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6"/>
          <p:cNvSpPr txBox="1"/>
          <p:nvPr/>
        </p:nvSpPr>
        <p:spPr>
          <a:xfrm>
            <a:off x="1636425" y="1661450"/>
            <a:ext cx="11316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Kubectl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46" name="Google Shape;646;p56"/>
          <p:cNvCxnSpPr>
            <a:stCxn id="644" idx="2"/>
          </p:cNvCxnSpPr>
          <p:nvPr/>
        </p:nvCxnSpPr>
        <p:spPr>
          <a:xfrm>
            <a:off x="2262825" y="1980800"/>
            <a:ext cx="189000" cy="24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56"/>
          <p:cNvSpPr/>
          <p:nvPr/>
        </p:nvSpPr>
        <p:spPr>
          <a:xfrm>
            <a:off x="1127475" y="1207775"/>
            <a:ext cx="2270700" cy="26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6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YAML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49" name="Google Shape;649;p56"/>
          <p:cNvCxnSpPr/>
          <p:nvPr/>
        </p:nvCxnSpPr>
        <p:spPr>
          <a:xfrm>
            <a:off x="2335725" y="1484638"/>
            <a:ext cx="29100" cy="2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7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655" name="Google Shape;655;p57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7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7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7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659" name="Google Shape;659;p57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660" name="Google Shape;660;p57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661" name="Google Shape;661;p57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62" name="Google Shape;662;p57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663" name="Google Shape;663;p57"/>
          <p:cNvSpPr/>
          <p:nvPr/>
        </p:nvSpPr>
        <p:spPr>
          <a:xfrm>
            <a:off x="4285550" y="295527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664" name="Google Shape;664;p57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65" name="Google Shape;665;p57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666" name="Google Shape;666;p57"/>
          <p:cNvSpPr/>
          <p:nvPr/>
        </p:nvSpPr>
        <p:spPr>
          <a:xfrm>
            <a:off x="4286350" y="422802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667" name="Google Shape;667;p57"/>
          <p:cNvSpPr/>
          <p:nvPr/>
        </p:nvSpPr>
        <p:spPr>
          <a:xfrm>
            <a:off x="2335725" y="2436600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7"/>
          <p:cNvSpPr txBox="1"/>
          <p:nvPr/>
        </p:nvSpPr>
        <p:spPr>
          <a:xfrm>
            <a:off x="2440275" y="2546650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Server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3370575" y="26914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7"/>
          <p:cNvSpPr/>
          <p:nvPr/>
        </p:nvSpPr>
        <p:spPr>
          <a:xfrm>
            <a:off x="2335725" y="3488938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7"/>
          <p:cNvSpPr txBox="1"/>
          <p:nvPr/>
        </p:nvSpPr>
        <p:spPr>
          <a:xfrm>
            <a:off x="2371725" y="3645088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Scheduler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72" name="Google Shape;672;p57"/>
          <p:cNvCxnSpPr>
            <a:stCxn id="670" idx="0"/>
            <a:endCxn id="667" idx="2"/>
          </p:cNvCxnSpPr>
          <p:nvPr/>
        </p:nvCxnSpPr>
        <p:spPr>
          <a:xfrm rot="10800000">
            <a:off x="2822625" y="3188038"/>
            <a:ext cx="0" cy="30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p57"/>
          <p:cNvCxnSpPr/>
          <p:nvPr/>
        </p:nvCxnSpPr>
        <p:spPr>
          <a:xfrm rot="10800000">
            <a:off x="3370575" y="2763475"/>
            <a:ext cx="9150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74" name="Google Shape;674;p57"/>
          <p:cNvCxnSpPr/>
          <p:nvPr/>
        </p:nvCxnSpPr>
        <p:spPr>
          <a:xfrm rot="10800000">
            <a:off x="3468575" y="2998550"/>
            <a:ext cx="823500" cy="7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57"/>
          <p:cNvCxnSpPr>
            <a:stCxn id="665" idx="1"/>
          </p:cNvCxnSpPr>
          <p:nvPr/>
        </p:nvCxnSpPr>
        <p:spPr>
          <a:xfrm rot="10800000">
            <a:off x="3475150" y="3083500"/>
            <a:ext cx="811200" cy="9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57"/>
          <p:cNvCxnSpPr>
            <a:stCxn id="666" idx="1"/>
          </p:cNvCxnSpPr>
          <p:nvPr/>
        </p:nvCxnSpPr>
        <p:spPr>
          <a:xfrm rot="10800000">
            <a:off x="3416350" y="3220925"/>
            <a:ext cx="870000" cy="110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57"/>
          <p:cNvSpPr/>
          <p:nvPr/>
        </p:nvSpPr>
        <p:spPr>
          <a:xfrm>
            <a:off x="1202875" y="2436600"/>
            <a:ext cx="973800" cy="751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7"/>
          <p:cNvSpPr txBox="1"/>
          <p:nvPr/>
        </p:nvSpPr>
        <p:spPr>
          <a:xfrm>
            <a:off x="1307425" y="2592738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etcd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79" name="Google Shape;679;p57"/>
          <p:cNvCxnSpPr>
            <a:stCxn id="667" idx="1"/>
            <a:endCxn id="677" idx="3"/>
          </p:cNvCxnSpPr>
          <p:nvPr/>
        </p:nvCxnSpPr>
        <p:spPr>
          <a:xfrm rot="10800000">
            <a:off x="2176725" y="2812350"/>
            <a:ext cx="15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57"/>
          <p:cNvSpPr/>
          <p:nvPr/>
        </p:nvSpPr>
        <p:spPr>
          <a:xfrm>
            <a:off x="1196300" y="3488925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7"/>
          <p:cNvSpPr txBox="1"/>
          <p:nvPr/>
        </p:nvSpPr>
        <p:spPr>
          <a:xfrm>
            <a:off x="1232300" y="3588913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Controller-manager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82" name="Google Shape;682;p57"/>
          <p:cNvCxnSpPr/>
          <p:nvPr/>
        </p:nvCxnSpPr>
        <p:spPr>
          <a:xfrm flipH="1" rot="10800000">
            <a:off x="2168025" y="3214375"/>
            <a:ext cx="183000" cy="26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57"/>
          <p:cNvSpPr/>
          <p:nvPr/>
        </p:nvSpPr>
        <p:spPr>
          <a:xfrm>
            <a:off x="1127475" y="1712900"/>
            <a:ext cx="2270700" cy="2679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7"/>
          <p:cNvSpPr txBox="1"/>
          <p:nvPr/>
        </p:nvSpPr>
        <p:spPr>
          <a:xfrm>
            <a:off x="1636425" y="1661450"/>
            <a:ext cx="11316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Kubectl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85" name="Google Shape;685;p57"/>
          <p:cNvCxnSpPr>
            <a:stCxn id="683" idx="2"/>
          </p:cNvCxnSpPr>
          <p:nvPr/>
        </p:nvCxnSpPr>
        <p:spPr>
          <a:xfrm>
            <a:off x="2262825" y="1980800"/>
            <a:ext cx="189000" cy="24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57"/>
          <p:cNvSpPr/>
          <p:nvPr/>
        </p:nvSpPr>
        <p:spPr>
          <a:xfrm>
            <a:off x="1127475" y="1207775"/>
            <a:ext cx="2270700" cy="26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7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YAML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688" name="Google Shape;688;p57"/>
          <p:cNvCxnSpPr/>
          <p:nvPr/>
        </p:nvCxnSpPr>
        <p:spPr>
          <a:xfrm>
            <a:off x="2335725" y="1484638"/>
            <a:ext cx="29100" cy="2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9" name="Google Shape;6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785" y="2313800"/>
            <a:ext cx="2122841" cy="225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57"/>
          <p:cNvCxnSpPr/>
          <p:nvPr/>
        </p:nvCxnSpPr>
        <p:spPr>
          <a:xfrm>
            <a:off x="5687375" y="3516925"/>
            <a:ext cx="509100" cy="9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8"/>
          <p:cNvSpPr txBox="1"/>
          <p:nvPr/>
        </p:nvSpPr>
        <p:spPr>
          <a:xfrm>
            <a:off x="2400250" y="495650"/>
            <a:ext cx="3303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Kubernetes architecture:</a:t>
            </a:r>
            <a:endParaRPr sz="1800"/>
          </a:p>
        </p:txBody>
      </p:sp>
      <p:sp>
        <p:nvSpPr>
          <p:cNvPr id="696" name="Google Shape;696;p58"/>
          <p:cNvSpPr/>
          <p:nvPr/>
        </p:nvSpPr>
        <p:spPr>
          <a:xfrm>
            <a:off x="1011225" y="2290075"/>
            <a:ext cx="2503200" cy="22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8"/>
          <p:cNvSpPr/>
          <p:nvPr/>
        </p:nvSpPr>
        <p:spPr>
          <a:xfrm>
            <a:off x="4113250" y="3560800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8"/>
          <p:cNvSpPr/>
          <p:nvPr/>
        </p:nvSpPr>
        <p:spPr>
          <a:xfrm>
            <a:off x="4113250" y="2295325"/>
            <a:ext cx="13986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8"/>
          <p:cNvSpPr txBox="1"/>
          <p:nvPr/>
        </p:nvSpPr>
        <p:spPr>
          <a:xfrm>
            <a:off x="1782425" y="4541275"/>
            <a:ext cx="875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</a:t>
            </a:r>
            <a:endParaRPr/>
          </a:p>
        </p:txBody>
      </p:sp>
      <p:sp>
        <p:nvSpPr>
          <p:cNvPr id="700" name="Google Shape;700;p58"/>
          <p:cNvSpPr txBox="1"/>
          <p:nvPr/>
        </p:nvSpPr>
        <p:spPr>
          <a:xfrm>
            <a:off x="4481625" y="3242425"/>
            <a:ext cx="14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node-1</a:t>
            </a:r>
            <a:endParaRPr/>
          </a:p>
        </p:txBody>
      </p:sp>
      <p:sp>
        <p:nvSpPr>
          <p:cNvPr id="701" name="Google Shape;701;p58"/>
          <p:cNvSpPr txBox="1"/>
          <p:nvPr/>
        </p:nvSpPr>
        <p:spPr>
          <a:xfrm>
            <a:off x="4481625" y="4505425"/>
            <a:ext cx="1346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node-2</a:t>
            </a:r>
            <a:endParaRPr/>
          </a:p>
        </p:txBody>
      </p:sp>
      <p:sp>
        <p:nvSpPr>
          <p:cNvPr id="702" name="Google Shape;702;p58"/>
          <p:cNvSpPr/>
          <p:nvPr/>
        </p:nvSpPr>
        <p:spPr>
          <a:xfrm>
            <a:off x="4285550" y="239737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03" name="Google Shape;703;p58"/>
          <p:cNvSpPr/>
          <p:nvPr/>
        </p:nvSpPr>
        <p:spPr>
          <a:xfrm>
            <a:off x="4285550" y="266815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704" name="Google Shape;704;p58"/>
          <p:cNvSpPr/>
          <p:nvPr/>
        </p:nvSpPr>
        <p:spPr>
          <a:xfrm>
            <a:off x="4285550" y="295527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705" name="Google Shape;705;p58"/>
          <p:cNvSpPr/>
          <p:nvPr/>
        </p:nvSpPr>
        <p:spPr>
          <a:xfrm>
            <a:off x="4286350" y="3670125"/>
            <a:ext cx="1052400" cy="196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Docker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06" name="Google Shape;706;p58"/>
          <p:cNvSpPr/>
          <p:nvPr/>
        </p:nvSpPr>
        <p:spPr>
          <a:xfrm>
            <a:off x="4286350" y="3940900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kubelet</a:t>
            </a:r>
            <a:endParaRPr sz="1200"/>
          </a:p>
        </p:txBody>
      </p:sp>
      <p:sp>
        <p:nvSpPr>
          <p:cNvPr id="707" name="Google Shape;707;p58"/>
          <p:cNvSpPr/>
          <p:nvPr/>
        </p:nvSpPr>
        <p:spPr>
          <a:xfrm>
            <a:off x="4286350" y="4228025"/>
            <a:ext cx="1052400" cy="19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kube-proxy</a:t>
            </a:r>
            <a:endParaRPr sz="1200"/>
          </a:p>
        </p:txBody>
      </p:sp>
      <p:sp>
        <p:nvSpPr>
          <p:cNvPr id="708" name="Google Shape;708;p58"/>
          <p:cNvSpPr/>
          <p:nvPr/>
        </p:nvSpPr>
        <p:spPr>
          <a:xfrm>
            <a:off x="2335725" y="2436600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8"/>
          <p:cNvSpPr txBox="1"/>
          <p:nvPr/>
        </p:nvSpPr>
        <p:spPr>
          <a:xfrm>
            <a:off x="2440275" y="2546650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API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Server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10" name="Google Shape;710;p58"/>
          <p:cNvSpPr txBox="1"/>
          <p:nvPr/>
        </p:nvSpPr>
        <p:spPr>
          <a:xfrm>
            <a:off x="3370575" y="26914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8"/>
          <p:cNvSpPr/>
          <p:nvPr/>
        </p:nvSpPr>
        <p:spPr>
          <a:xfrm>
            <a:off x="2335725" y="3488938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8"/>
          <p:cNvSpPr txBox="1"/>
          <p:nvPr/>
        </p:nvSpPr>
        <p:spPr>
          <a:xfrm>
            <a:off x="2371725" y="3645088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Scheduler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713" name="Google Shape;713;p58"/>
          <p:cNvCxnSpPr>
            <a:stCxn id="711" idx="0"/>
            <a:endCxn id="708" idx="2"/>
          </p:cNvCxnSpPr>
          <p:nvPr/>
        </p:nvCxnSpPr>
        <p:spPr>
          <a:xfrm rot="10800000">
            <a:off x="2822625" y="3188038"/>
            <a:ext cx="0" cy="30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58"/>
          <p:cNvCxnSpPr/>
          <p:nvPr/>
        </p:nvCxnSpPr>
        <p:spPr>
          <a:xfrm rot="10800000">
            <a:off x="3370575" y="2763475"/>
            <a:ext cx="9150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15" name="Google Shape;715;p58"/>
          <p:cNvCxnSpPr/>
          <p:nvPr/>
        </p:nvCxnSpPr>
        <p:spPr>
          <a:xfrm rot="10800000">
            <a:off x="3468575" y="2998550"/>
            <a:ext cx="823500" cy="7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58"/>
          <p:cNvCxnSpPr>
            <a:stCxn id="706" idx="1"/>
          </p:cNvCxnSpPr>
          <p:nvPr/>
        </p:nvCxnSpPr>
        <p:spPr>
          <a:xfrm rot="10800000">
            <a:off x="3475150" y="3083500"/>
            <a:ext cx="811200" cy="9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58"/>
          <p:cNvCxnSpPr>
            <a:stCxn id="707" idx="1"/>
          </p:cNvCxnSpPr>
          <p:nvPr/>
        </p:nvCxnSpPr>
        <p:spPr>
          <a:xfrm rot="10800000">
            <a:off x="3416350" y="3220925"/>
            <a:ext cx="870000" cy="110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8" name="Google Shape;718;p58"/>
          <p:cNvSpPr/>
          <p:nvPr/>
        </p:nvSpPr>
        <p:spPr>
          <a:xfrm>
            <a:off x="1202875" y="2436600"/>
            <a:ext cx="973800" cy="751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8"/>
          <p:cNvSpPr txBox="1"/>
          <p:nvPr/>
        </p:nvSpPr>
        <p:spPr>
          <a:xfrm>
            <a:off x="1307425" y="2592738"/>
            <a:ext cx="764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etcd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720" name="Google Shape;720;p58"/>
          <p:cNvCxnSpPr>
            <a:stCxn id="708" idx="1"/>
            <a:endCxn id="718" idx="3"/>
          </p:cNvCxnSpPr>
          <p:nvPr/>
        </p:nvCxnSpPr>
        <p:spPr>
          <a:xfrm rot="10800000">
            <a:off x="2176725" y="2812350"/>
            <a:ext cx="15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58"/>
          <p:cNvSpPr/>
          <p:nvPr/>
        </p:nvSpPr>
        <p:spPr>
          <a:xfrm>
            <a:off x="1196300" y="3488925"/>
            <a:ext cx="973800" cy="751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8"/>
          <p:cNvSpPr txBox="1"/>
          <p:nvPr/>
        </p:nvSpPr>
        <p:spPr>
          <a:xfrm>
            <a:off x="1232300" y="3588913"/>
            <a:ext cx="901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Controller-manager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723" name="Google Shape;723;p58"/>
          <p:cNvCxnSpPr/>
          <p:nvPr/>
        </p:nvCxnSpPr>
        <p:spPr>
          <a:xfrm flipH="1" rot="10800000">
            <a:off x="2168025" y="3214375"/>
            <a:ext cx="183000" cy="26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58"/>
          <p:cNvSpPr/>
          <p:nvPr/>
        </p:nvSpPr>
        <p:spPr>
          <a:xfrm>
            <a:off x="1127475" y="1712900"/>
            <a:ext cx="2270700" cy="2679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8"/>
          <p:cNvSpPr txBox="1"/>
          <p:nvPr/>
        </p:nvSpPr>
        <p:spPr>
          <a:xfrm>
            <a:off x="1636425" y="1661450"/>
            <a:ext cx="11316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Kubectl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726" name="Google Shape;726;p58"/>
          <p:cNvCxnSpPr>
            <a:stCxn id="724" idx="2"/>
          </p:cNvCxnSpPr>
          <p:nvPr/>
        </p:nvCxnSpPr>
        <p:spPr>
          <a:xfrm>
            <a:off x="2262825" y="1980800"/>
            <a:ext cx="189000" cy="24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Google Shape;727;p58"/>
          <p:cNvSpPr/>
          <p:nvPr/>
        </p:nvSpPr>
        <p:spPr>
          <a:xfrm>
            <a:off x="1127475" y="1207775"/>
            <a:ext cx="2270700" cy="26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8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YAML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729" name="Google Shape;729;p58"/>
          <p:cNvCxnSpPr/>
          <p:nvPr/>
        </p:nvCxnSpPr>
        <p:spPr>
          <a:xfrm>
            <a:off x="2335725" y="1484638"/>
            <a:ext cx="29100" cy="2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0" name="Google Shape;7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785" y="2313800"/>
            <a:ext cx="2122841" cy="2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850" y="2224100"/>
            <a:ext cx="4843300" cy="263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58"/>
          <p:cNvCxnSpPr>
            <a:stCxn id="731" idx="3"/>
          </p:cNvCxnSpPr>
          <p:nvPr/>
        </p:nvCxnSpPr>
        <p:spPr>
          <a:xfrm>
            <a:off x="5781150" y="3540400"/>
            <a:ext cx="415200" cy="7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9"/>
          <p:cNvSpPr txBox="1"/>
          <p:nvPr/>
        </p:nvSpPr>
        <p:spPr>
          <a:xfrm>
            <a:off x="1408875" y="1155975"/>
            <a:ext cx="18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YAM (Declarative DSL)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38" name="Google Shape;738;p59"/>
          <p:cNvSpPr txBox="1"/>
          <p:nvPr/>
        </p:nvSpPr>
        <p:spPr>
          <a:xfrm>
            <a:off x="1888775" y="2620775"/>
            <a:ext cx="51828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Kubernetes primitives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Container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1"/>
          <p:cNvSpPr/>
          <p:nvPr/>
        </p:nvSpPr>
        <p:spPr>
          <a:xfrm>
            <a:off x="645425" y="1728700"/>
            <a:ext cx="4517700" cy="14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1"/>
          <p:cNvSpPr/>
          <p:nvPr/>
        </p:nvSpPr>
        <p:spPr>
          <a:xfrm>
            <a:off x="2680725" y="2351950"/>
            <a:ext cx="248100" cy="222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1"/>
          <p:cNvSpPr/>
          <p:nvPr/>
        </p:nvSpPr>
        <p:spPr>
          <a:xfrm>
            <a:off x="3172250" y="2284550"/>
            <a:ext cx="1194600" cy="391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Command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51" name="Google Shape;751;p61"/>
          <p:cNvSpPr/>
          <p:nvPr/>
        </p:nvSpPr>
        <p:spPr>
          <a:xfrm>
            <a:off x="1476668" y="22156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2" name="Google Shape;752;p61"/>
          <p:cNvSpPr txBox="1"/>
          <p:nvPr/>
        </p:nvSpPr>
        <p:spPr>
          <a:xfrm>
            <a:off x="1017100" y="762800"/>
            <a:ext cx="2223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Container</a:t>
            </a:r>
            <a:endParaRPr sz="3000"/>
          </a:p>
        </p:txBody>
      </p:sp>
      <p:pic>
        <p:nvPicPr>
          <p:cNvPr id="753" name="Google Shape;7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750" y="1973300"/>
            <a:ext cx="474047" cy="4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475" y="2046025"/>
            <a:ext cx="391500" cy="3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450" y="1420100"/>
            <a:ext cx="657300" cy="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2"/>
          <p:cNvSpPr/>
          <p:nvPr/>
        </p:nvSpPr>
        <p:spPr>
          <a:xfrm>
            <a:off x="645425" y="1728700"/>
            <a:ext cx="4517700" cy="14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2"/>
          <p:cNvSpPr/>
          <p:nvPr/>
        </p:nvSpPr>
        <p:spPr>
          <a:xfrm>
            <a:off x="2680725" y="2351950"/>
            <a:ext cx="248100" cy="222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2"/>
          <p:cNvSpPr/>
          <p:nvPr/>
        </p:nvSpPr>
        <p:spPr>
          <a:xfrm>
            <a:off x="3172250" y="2284550"/>
            <a:ext cx="1194600" cy="391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Command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63" name="Google Shape;763;p62"/>
          <p:cNvSpPr/>
          <p:nvPr/>
        </p:nvSpPr>
        <p:spPr>
          <a:xfrm>
            <a:off x="1476668" y="22156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4" name="Google Shape;764;p62"/>
          <p:cNvSpPr txBox="1"/>
          <p:nvPr/>
        </p:nvSpPr>
        <p:spPr>
          <a:xfrm>
            <a:off x="1017100" y="762800"/>
            <a:ext cx="2223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Container</a:t>
            </a:r>
            <a:endParaRPr sz="3000"/>
          </a:p>
        </p:txBody>
      </p:sp>
      <p:pic>
        <p:nvPicPr>
          <p:cNvPr id="765" name="Google Shape;7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750" y="1973300"/>
            <a:ext cx="474047" cy="4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475" y="2046025"/>
            <a:ext cx="391500" cy="3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450" y="1420100"/>
            <a:ext cx="657300" cy="6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62"/>
          <p:cNvSpPr/>
          <p:nvPr/>
        </p:nvSpPr>
        <p:spPr>
          <a:xfrm>
            <a:off x="6322350" y="1672800"/>
            <a:ext cx="16530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Logging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9" name="Google Shape;769;p62"/>
          <p:cNvSpPr/>
          <p:nvPr/>
        </p:nvSpPr>
        <p:spPr>
          <a:xfrm>
            <a:off x="6322350" y="2174250"/>
            <a:ext cx="16530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3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Practice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3653250" y="1733675"/>
            <a:ext cx="490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12k tests</a:t>
            </a:r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3653250" y="2260775"/>
            <a:ext cx="490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4h &lt; full build</a:t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3694950" y="2895150"/>
            <a:ext cx="490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1h &lt; to deploy a hotfix</a:t>
            </a: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532325" y="1454925"/>
            <a:ext cx="2986800" cy="23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75" y="1586338"/>
            <a:ext cx="2010575" cy="20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4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Pod</a:t>
            </a:r>
            <a:endParaRPr sz="4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5"/>
          <p:cNvSpPr txBox="1"/>
          <p:nvPr/>
        </p:nvSpPr>
        <p:spPr>
          <a:xfrm>
            <a:off x="1017100" y="762800"/>
            <a:ext cx="1056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Pod</a:t>
            </a:r>
            <a:endParaRPr sz="3000"/>
          </a:p>
        </p:txBody>
      </p:sp>
      <p:pic>
        <p:nvPicPr>
          <p:cNvPr id="785" name="Google Shape;7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00" y="1320250"/>
            <a:ext cx="5229125" cy="35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150" y="1963500"/>
            <a:ext cx="2186124" cy="218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6"/>
          <p:cNvSpPr txBox="1"/>
          <p:nvPr/>
        </p:nvSpPr>
        <p:spPr>
          <a:xfrm>
            <a:off x="1017100" y="762800"/>
            <a:ext cx="1056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Pod</a:t>
            </a:r>
            <a:endParaRPr sz="3000"/>
          </a:p>
        </p:txBody>
      </p:sp>
      <p:pic>
        <p:nvPicPr>
          <p:cNvPr id="792" name="Google Shape;7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25" y="1652975"/>
            <a:ext cx="4835124" cy="32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7"/>
          <p:cNvSpPr txBox="1"/>
          <p:nvPr/>
        </p:nvSpPr>
        <p:spPr>
          <a:xfrm>
            <a:off x="1017100" y="762800"/>
            <a:ext cx="1056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Pod</a:t>
            </a:r>
            <a:endParaRPr sz="3000"/>
          </a:p>
        </p:txBody>
      </p:sp>
      <p:pic>
        <p:nvPicPr>
          <p:cNvPr id="798" name="Google Shape;7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25" y="1836675"/>
            <a:ext cx="4821376" cy="293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8"/>
          <p:cNvSpPr txBox="1"/>
          <p:nvPr/>
        </p:nvSpPr>
        <p:spPr>
          <a:xfrm>
            <a:off x="1017100" y="762800"/>
            <a:ext cx="1056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Pod</a:t>
            </a:r>
            <a:endParaRPr sz="3000"/>
          </a:p>
        </p:txBody>
      </p:sp>
      <p:pic>
        <p:nvPicPr>
          <p:cNvPr id="804" name="Google Shape;80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25" y="1836675"/>
            <a:ext cx="4821376" cy="29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8"/>
          <p:cNvSpPr/>
          <p:nvPr/>
        </p:nvSpPr>
        <p:spPr>
          <a:xfrm rot="-5400000">
            <a:off x="1672338" y="1081238"/>
            <a:ext cx="293375" cy="1603850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8"/>
          <p:cNvSpPr txBox="1"/>
          <p:nvPr/>
        </p:nvSpPr>
        <p:spPr>
          <a:xfrm>
            <a:off x="2092850" y="2053725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8"/>
          <p:cNvSpPr txBox="1"/>
          <p:nvPr/>
        </p:nvSpPr>
        <p:spPr>
          <a:xfrm>
            <a:off x="1069925" y="1712613"/>
            <a:ext cx="1358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type=api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8" name="Google Shape;808;p68"/>
          <p:cNvSpPr/>
          <p:nvPr/>
        </p:nvSpPr>
        <p:spPr>
          <a:xfrm rot="-5400000">
            <a:off x="3498563" y="1081225"/>
            <a:ext cx="293375" cy="1603850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8"/>
          <p:cNvSpPr txBox="1"/>
          <p:nvPr/>
        </p:nvSpPr>
        <p:spPr>
          <a:xfrm>
            <a:off x="2896150" y="1712600"/>
            <a:ext cx="1358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version</a:t>
            </a:r>
            <a:r>
              <a:rPr lang="en-GB">
                <a:solidFill>
                  <a:schemeClr val="lt1"/>
                </a:solidFill>
              </a:rPr>
              <a:t>=0.2.3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9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Label &amp; Selector</a:t>
            </a:r>
            <a:endParaRPr sz="3000"/>
          </a:p>
        </p:txBody>
      </p:sp>
      <p:sp>
        <p:nvSpPr>
          <p:cNvPr id="815" name="Google Shape;815;p69"/>
          <p:cNvSpPr/>
          <p:nvPr/>
        </p:nvSpPr>
        <p:spPr>
          <a:xfrm rot="-5400000">
            <a:off x="1812185" y="1376603"/>
            <a:ext cx="293372" cy="1883541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9"/>
          <p:cNvSpPr txBox="1"/>
          <p:nvPr/>
        </p:nvSpPr>
        <p:spPr>
          <a:xfrm>
            <a:off x="1079137" y="2147825"/>
            <a:ext cx="1595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type=api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7" name="Google Shape;817;p69"/>
          <p:cNvSpPr/>
          <p:nvPr/>
        </p:nvSpPr>
        <p:spPr>
          <a:xfrm rot="-5400000">
            <a:off x="1812185" y="1948259"/>
            <a:ext cx="293372" cy="1883541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9"/>
          <p:cNvSpPr txBox="1"/>
          <p:nvPr/>
        </p:nvSpPr>
        <p:spPr>
          <a:xfrm>
            <a:off x="1079137" y="2719482"/>
            <a:ext cx="1595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version=0.2.3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9" name="Google Shape;819;p69"/>
          <p:cNvSpPr/>
          <p:nvPr/>
        </p:nvSpPr>
        <p:spPr>
          <a:xfrm rot="-5400000">
            <a:off x="1844539" y="2487561"/>
            <a:ext cx="293372" cy="1948250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9"/>
          <p:cNvSpPr txBox="1"/>
          <p:nvPr/>
        </p:nvSpPr>
        <p:spPr>
          <a:xfrm>
            <a:off x="1059162" y="3291126"/>
            <a:ext cx="1725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name=foo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1" name="Google Shape;8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48">
            <a:off x="1322960" y="1341171"/>
            <a:ext cx="575205" cy="575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0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Label &amp; Selector</a:t>
            </a:r>
            <a:endParaRPr sz="3000"/>
          </a:p>
        </p:txBody>
      </p:sp>
      <p:sp>
        <p:nvSpPr>
          <p:cNvPr id="827" name="Google Shape;827;p70"/>
          <p:cNvSpPr/>
          <p:nvPr/>
        </p:nvSpPr>
        <p:spPr>
          <a:xfrm rot="-5400000">
            <a:off x="1812185" y="1376603"/>
            <a:ext cx="293372" cy="1883541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0"/>
          <p:cNvSpPr txBox="1"/>
          <p:nvPr/>
        </p:nvSpPr>
        <p:spPr>
          <a:xfrm>
            <a:off x="1079137" y="2147825"/>
            <a:ext cx="1595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type=api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9" name="Google Shape;829;p70"/>
          <p:cNvSpPr/>
          <p:nvPr/>
        </p:nvSpPr>
        <p:spPr>
          <a:xfrm rot="-5400000">
            <a:off x="1812185" y="1948259"/>
            <a:ext cx="293372" cy="1883541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0"/>
          <p:cNvSpPr txBox="1"/>
          <p:nvPr/>
        </p:nvSpPr>
        <p:spPr>
          <a:xfrm>
            <a:off x="1079137" y="2719482"/>
            <a:ext cx="1595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version=0.2.3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1" name="Google Shape;831;p70"/>
          <p:cNvSpPr/>
          <p:nvPr/>
        </p:nvSpPr>
        <p:spPr>
          <a:xfrm rot="-5400000">
            <a:off x="1844539" y="2487561"/>
            <a:ext cx="293372" cy="1948250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0"/>
          <p:cNvSpPr txBox="1"/>
          <p:nvPr/>
        </p:nvSpPr>
        <p:spPr>
          <a:xfrm>
            <a:off x="1059162" y="3291126"/>
            <a:ext cx="1725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name=foo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3" name="Google Shape;833;p70"/>
          <p:cNvSpPr/>
          <p:nvPr/>
        </p:nvSpPr>
        <p:spPr>
          <a:xfrm>
            <a:off x="5031800" y="2113738"/>
            <a:ext cx="2066400" cy="351300"/>
          </a:xfrm>
          <a:prstGeom prst="rect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0"/>
          <p:cNvSpPr txBox="1"/>
          <p:nvPr/>
        </p:nvSpPr>
        <p:spPr>
          <a:xfrm>
            <a:off x="5179550" y="2101750"/>
            <a:ext cx="17844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type == 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5" name="Google Shape;835;p70"/>
          <p:cNvSpPr/>
          <p:nvPr/>
        </p:nvSpPr>
        <p:spPr>
          <a:xfrm>
            <a:off x="5038550" y="3245063"/>
            <a:ext cx="2066400" cy="351300"/>
          </a:xfrm>
          <a:prstGeom prst="rect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0"/>
          <p:cNvSpPr txBox="1"/>
          <p:nvPr/>
        </p:nvSpPr>
        <p:spPr>
          <a:xfrm>
            <a:off x="5186300" y="3233075"/>
            <a:ext cx="17844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name in (foo, bar)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7" name="Google Shape;837;p70"/>
          <p:cNvSpPr/>
          <p:nvPr/>
        </p:nvSpPr>
        <p:spPr>
          <a:xfrm>
            <a:off x="5031800" y="2673400"/>
            <a:ext cx="2066400" cy="351300"/>
          </a:xfrm>
          <a:prstGeom prst="rect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0"/>
          <p:cNvSpPr txBox="1"/>
          <p:nvPr/>
        </p:nvSpPr>
        <p:spPr>
          <a:xfrm>
            <a:off x="5179550" y="2661413"/>
            <a:ext cx="17844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version != 0.2.3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9" name="Google Shape;8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48">
            <a:off x="1322960" y="1341171"/>
            <a:ext cx="575205" cy="575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975" y="1343175"/>
            <a:ext cx="574200" cy="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1"/>
          <p:cNvSpPr txBox="1"/>
          <p:nvPr/>
        </p:nvSpPr>
        <p:spPr>
          <a:xfrm>
            <a:off x="1017100" y="762800"/>
            <a:ext cx="1056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Pod</a:t>
            </a:r>
            <a:endParaRPr sz="3000"/>
          </a:p>
        </p:txBody>
      </p:sp>
      <p:pic>
        <p:nvPicPr>
          <p:cNvPr id="846" name="Google Shape;8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25" y="1836675"/>
            <a:ext cx="4821376" cy="29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71"/>
          <p:cNvSpPr/>
          <p:nvPr/>
        </p:nvSpPr>
        <p:spPr>
          <a:xfrm rot="-5400000">
            <a:off x="1672338" y="1081238"/>
            <a:ext cx="293375" cy="1603850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1"/>
          <p:cNvSpPr txBox="1"/>
          <p:nvPr/>
        </p:nvSpPr>
        <p:spPr>
          <a:xfrm>
            <a:off x="2092850" y="2053725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1"/>
          <p:cNvSpPr txBox="1"/>
          <p:nvPr/>
        </p:nvSpPr>
        <p:spPr>
          <a:xfrm>
            <a:off x="1069925" y="1712613"/>
            <a:ext cx="1358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type=api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0" name="Google Shape;850;p71"/>
          <p:cNvSpPr/>
          <p:nvPr/>
        </p:nvSpPr>
        <p:spPr>
          <a:xfrm rot="-5400000">
            <a:off x="3498563" y="1081225"/>
            <a:ext cx="293375" cy="1603850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1"/>
          <p:cNvSpPr txBox="1"/>
          <p:nvPr/>
        </p:nvSpPr>
        <p:spPr>
          <a:xfrm>
            <a:off x="2896150" y="1712600"/>
            <a:ext cx="1358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version=0.2.3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2" name="Google Shape;852;p71"/>
          <p:cNvSpPr/>
          <p:nvPr/>
        </p:nvSpPr>
        <p:spPr>
          <a:xfrm>
            <a:off x="6144525" y="2029850"/>
            <a:ext cx="18837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6</a:t>
            </a:r>
            <a:r>
              <a:rPr lang="en-GB" sz="1000">
                <a:solidFill>
                  <a:srgbClr val="FFFFFF"/>
                </a:solidFill>
              </a:rPr>
              <a:t>. Infrastructure </a:t>
            </a:r>
            <a:r>
              <a:rPr lang="en-GB" sz="1000">
                <a:solidFill>
                  <a:srgbClr val="FFFFFF"/>
                </a:solidFill>
              </a:rPr>
              <a:t>automation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53" name="Google Shape;853;p71"/>
          <p:cNvSpPr/>
          <p:nvPr/>
        </p:nvSpPr>
        <p:spPr>
          <a:xfrm>
            <a:off x="6144525" y="2531300"/>
            <a:ext cx="18837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4" name="Google Shape;854;p71"/>
          <p:cNvSpPr/>
          <p:nvPr/>
        </p:nvSpPr>
        <p:spPr>
          <a:xfrm>
            <a:off x="6144525" y="3032750"/>
            <a:ext cx="18837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</a:t>
            </a:r>
            <a:r>
              <a:rPr lang="en-GB">
                <a:solidFill>
                  <a:srgbClr val="FFFFFF"/>
                </a:solidFill>
              </a:rPr>
              <a:t>. Service discovery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2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Pod</a:t>
            </a:r>
            <a:endParaRPr sz="3000"/>
          </a:p>
        </p:txBody>
      </p:sp>
      <p:pic>
        <p:nvPicPr>
          <p:cNvPr id="860" name="Google Shape;8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50" y="1420100"/>
            <a:ext cx="4062269" cy="34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3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Pod</a:t>
            </a:r>
            <a:endParaRPr sz="3000"/>
          </a:p>
        </p:txBody>
      </p:sp>
      <p:pic>
        <p:nvPicPr>
          <p:cNvPr id="866" name="Google Shape;8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75" y="1350000"/>
            <a:ext cx="3781748" cy="34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553600" y="1463400"/>
            <a:ext cx="3141000" cy="22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650650" y="8476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625" y="16409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00" y="16409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875" y="23979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500" y="16996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925" y="255427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25" y="289185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775" y="2266375"/>
            <a:ext cx="426650" cy="4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4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Practice</a:t>
            </a:r>
            <a:endParaRPr sz="4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5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Deployment</a:t>
            </a:r>
            <a:endParaRPr sz="4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6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882" name="Google Shape;882;p76"/>
          <p:cNvSpPr/>
          <p:nvPr/>
        </p:nvSpPr>
        <p:spPr>
          <a:xfrm>
            <a:off x="647500" y="1420100"/>
            <a:ext cx="32481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76"/>
          <p:cNvSpPr/>
          <p:nvPr/>
        </p:nvSpPr>
        <p:spPr>
          <a:xfrm>
            <a:off x="836218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4" name="Google Shape;884;p76"/>
          <p:cNvSpPr/>
          <p:nvPr/>
        </p:nvSpPr>
        <p:spPr>
          <a:xfrm>
            <a:off x="1985360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5" name="Google Shape;885;p76"/>
          <p:cNvSpPr txBox="1"/>
          <p:nvPr/>
        </p:nvSpPr>
        <p:spPr>
          <a:xfrm>
            <a:off x="2991693" y="1685646"/>
            <a:ext cx="675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...</a:t>
            </a:r>
            <a:endParaRPr sz="3000"/>
          </a:p>
        </p:txBody>
      </p:sp>
      <p:sp>
        <p:nvSpPr>
          <p:cNvPr id="886" name="Google Shape;886;p76"/>
          <p:cNvSpPr/>
          <p:nvPr/>
        </p:nvSpPr>
        <p:spPr>
          <a:xfrm>
            <a:off x="3667130" y="205378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7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892" name="Google Shape;892;p77"/>
          <p:cNvSpPr/>
          <p:nvPr/>
        </p:nvSpPr>
        <p:spPr>
          <a:xfrm>
            <a:off x="647500" y="1420100"/>
            <a:ext cx="32481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7"/>
          <p:cNvSpPr/>
          <p:nvPr/>
        </p:nvSpPr>
        <p:spPr>
          <a:xfrm>
            <a:off x="836218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4" name="Google Shape;894;p77"/>
          <p:cNvSpPr/>
          <p:nvPr/>
        </p:nvSpPr>
        <p:spPr>
          <a:xfrm>
            <a:off x="1985360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5" name="Google Shape;895;p77"/>
          <p:cNvSpPr txBox="1"/>
          <p:nvPr/>
        </p:nvSpPr>
        <p:spPr>
          <a:xfrm>
            <a:off x="2991693" y="1685646"/>
            <a:ext cx="675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...</a:t>
            </a:r>
            <a:endParaRPr sz="3000"/>
          </a:p>
        </p:txBody>
      </p:sp>
      <p:sp>
        <p:nvSpPr>
          <p:cNvPr id="896" name="Google Shape;896;p77"/>
          <p:cNvSpPr/>
          <p:nvPr/>
        </p:nvSpPr>
        <p:spPr>
          <a:xfrm>
            <a:off x="3667130" y="205378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sp>
        <p:nvSpPr>
          <p:cNvPr id="897" name="Google Shape;897;p77"/>
          <p:cNvSpPr txBox="1"/>
          <p:nvPr/>
        </p:nvSpPr>
        <p:spPr>
          <a:xfrm>
            <a:off x="1869525" y="2229238"/>
            <a:ext cx="437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+</a:t>
            </a:r>
            <a:endParaRPr sz="3600"/>
          </a:p>
        </p:txBody>
      </p:sp>
      <p:sp>
        <p:nvSpPr>
          <p:cNvPr id="898" name="Google Shape;898;p77"/>
          <p:cNvSpPr/>
          <p:nvPr/>
        </p:nvSpPr>
        <p:spPr>
          <a:xfrm>
            <a:off x="948375" y="2723950"/>
            <a:ext cx="2280000" cy="321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history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99" name="Google Shape;899;p77"/>
          <p:cNvSpPr txBox="1"/>
          <p:nvPr/>
        </p:nvSpPr>
        <p:spPr>
          <a:xfrm>
            <a:off x="5657850" y="2723950"/>
            <a:ext cx="1533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,</a:t>
            </a:r>
            <a:endParaRPr sz="2400"/>
          </a:p>
        </p:txBody>
      </p:sp>
      <p:sp>
        <p:nvSpPr>
          <p:cNvPr id="900" name="Google Shape;900;p77"/>
          <p:cNvSpPr txBox="1"/>
          <p:nvPr/>
        </p:nvSpPr>
        <p:spPr>
          <a:xfrm>
            <a:off x="7965150" y="2723950"/>
            <a:ext cx="522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901" name="Google Shape;901;p77"/>
          <p:cNvSpPr/>
          <p:nvPr/>
        </p:nvSpPr>
        <p:spPr>
          <a:xfrm>
            <a:off x="3667600" y="2530838"/>
            <a:ext cx="2075400" cy="60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77"/>
          <p:cNvSpPr/>
          <p:nvPr/>
        </p:nvSpPr>
        <p:spPr>
          <a:xfrm>
            <a:off x="3788168" y="2633341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3" name="Google Shape;903;p77"/>
          <p:cNvSpPr/>
          <p:nvPr/>
        </p:nvSpPr>
        <p:spPr>
          <a:xfrm>
            <a:off x="4522333" y="2633341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4" name="Google Shape;904;p77"/>
          <p:cNvSpPr txBox="1"/>
          <p:nvPr/>
        </p:nvSpPr>
        <p:spPr>
          <a:xfrm>
            <a:off x="5165248" y="2726863"/>
            <a:ext cx="522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905" name="Google Shape;905;p77"/>
          <p:cNvSpPr/>
          <p:nvPr/>
        </p:nvSpPr>
        <p:spPr>
          <a:xfrm>
            <a:off x="5494726" y="2971014"/>
            <a:ext cx="283500" cy="241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  <p:sp>
        <p:nvSpPr>
          <p:cNvPr id="906" name="Google Shape;906;p77"/>
          <p:cNvSpPr/>
          <p:nvPr/>
        </p:nvSpPr>
        <p:spPr>
          <a:xfrm>
            <a:off x="5877425" y="2543613"/>
            <a:ext cx="2075400" cy="60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77"/>
          <p:cNvSpPr/>
          <p:nvPr/>
        </p:nvSpPr>
        <p:spPr>
          <a:xfrm>
            <a:off x="5997993" y="2646116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8" name="Google Shape;908;p77"/>
          <p:cNvSpPr/>
          <p:nvPr/>
        </p:nvSpPr>
        <p:spPr>
          <a:xfrm>
            <a:off x="6732158" y="2646116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9" name="Google Shape;909;p77"/>
          <p:cNvSpPr txBox="1"/>
          <p:nvPr/>
        </p:nvSpPr>
        <p:spPr>
          <a:xfrm>
            <a:off x="7375073" y="2739638"/>
            <a:ext cx="522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910" name="Google Shape;910;p77"/>
          <p:cNvSpPr/>
          <p:nvPr/>
        </p:nvSpPr>
        <p:spPr>
          <a:xfrm>
            <a:off x="7770926" y="2971014"/>
            <a:ext cx="283500" cy="241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8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916" name="Google Shape;916;p78"/>
          <p:cNvSpPr/>
          <p:nvPr/>
        </p:nvSpPr>
        <p:spPr>
          <a:xfrm>
            <a:off x="647500" y="1420100"/>
            <a:ext cx="32481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78"/>
          <p:cNvSpPr/>
          <p:nvPr/>
        </p:nvSpPr>
        <p:spPr>
          <a:xfrm>
            <a:off x="836218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8" name="Google Shape;918;p78"/>
          <p:cNvSpPr/>
          <p:nvPr/>
        </p:nvSpPr>
        <p:spPr>
          <a:xfrm>
            <a:off x="1985360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9" name="Google Shape;919;p78"/>
          <p:cNvSpPr txBox="1"/>
          <p:nvPr/>
        </p:nvSpPr>
        <p:spPr>
          <a:xfrm>
            <a:off x="2991693" y="1685646"/>
            <a:ext cx="675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...</a:t>
            </a:r>
            <a:endParaRPr sz="3000"/>
          </a:p>
        </p:txBody>
      </p:sp>
      <p:sp>
        <p:nvSpPr>
          <p:cNvPr id="920" name="Google Shape;920;p78"/>
          <p:cNvSpPr/>
          <p:nvPr/>
        </p:nvSpPr>
        <p:spPr>
          <a:xfrm>
            <a:off x="3667130" y="205378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sp>
        <p:nvSpPr>
          <p:cNvPr id="921" name="Google Shape;921;p78"/>
          <p:cNvSpPr txBox="1"/>
          <p:nvPr/>
        </p:nvSpPr>
        <p:spPr>
          <a:xfrm>
            <a:off x="1869525" y="2229238"/>
            <a:ext cx="437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+</a:t>
            </a:r>
            <a:endParaRPr sz="3600"/>
          </a:p>
        </p:txBody>
      </p:sp>
      <p:sp>
        <p:nvSpPr>
          <p:cNvPr id="922" name="Google Shape;922;p78"/>
          <p:cNvSpPr/>
          <p:nvPr/>
        </p:nvSpPr>
        <p:spPr>
          <a:xfrm>
            <a:off x="948375" y="2723950"/>
            <a:ext cx="2280000" cy="321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history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23" name="Google Shape;923;p78"/>
          <p:cNvSpPr txBox="1"/>
          <p:nvPr/>
        </p:nvSpPr>
        <p:spPr>
          <a:xfrm>
            <a:off x="5707250" y="2723950"/>
            <a:ext cx="1533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,</a:t>
            </a:r>
            <a:endParaRPr sz="2400"/>
          </a:p>
        </p:txBody>
      </p:sp>
      <p:sp>
        <p:nvSpPr>
          <p:cNvPr id="924" name="Google Shape;924;p78"/>
          <p:cNvSpPr txBox="1"/>
          <p:nvPr/>
        </p:nvSpPr>
        <p:spPr>
          <a:xfrm>
            <a:off x="8041350" y="2723950"/>
            <a:ext cx="522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925" name="Google Shape;925;p78"/>
          <p:cNvSpPr txBox="1"/>
          <p:nvPr/>
        </p:nvSpPr>
        <p:spPr>
          <a:xfrm>
            <a:off x="1869525" y="3076738"/>
            <a:ext cx="437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+</a:t>
            </a:r>
            <a:endParaRPr sz="3600"/>
          </a:p>
        </p:txBody>
      </p:sp>
      <p:sp>
        <p:nvSpPr>
          <p:cNvPr id="926" name="Google Shape;926;p78"/>
          <p:cNvSpPr/>
          <p:nvPr/>
        </p:nvSpPr>
        <p:spPr>
          <a:xfrm>
            <a:off x="948375" y="3571450"/>
            <a:ext cx="2280000" cy="321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deploy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927" name="Google Shape;9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653" y="3184550"/>
            <a:ext cx="1089150" cy="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78"/>
          <p:cNvSpPr/>
          <p:nvPr/>
        </p:nvSpPr>
        <p:spPr>
          <a:xfrm>
            <a:off x="3667600" y="2530838"/>
            <a:ext cx="2075400" cy="60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78"/>
          <p:cNvSpPr/>
          <p:nvPr/>
        </p:nvSpPr>
        <p:spPr>
          <a:xfrm>
            <a:off x="3788168" y="2633341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0" name="Google Shape;930;p78"/>
          <p:cNvSpPr/>
          <p:nvPr/>
        </p:nvSpPr>
        <p:spPr>
          <a:xfrm>
            <a:off x="4522333" y="2633341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1" name="Google Shape;931;p78"/>
          <p:cNvSpPr txBox="1"/>
          <p:nvPr/>
        </p:nvSpPr>
        <p:spPr>
          <a:xfrm>
            <a:off x="5165248" y="2726863"/>
            <a:ext cx="522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932" name="Google Shape;932;p78"/>
          <p:cNvSpPr/>
          <p:nvPr/>
        </p:nvSpPr>
        <p:spPr>
          <a:xfrm>
            <a:off x="5494726" y="2971014"/>
            <a:ext cx="283500" cy="241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  <p:sp>
        <p:nvSpPr>
          <p:cNvPr id="933" name="Google Shape;933;p78"/>
          <p:cNvSpPr/>
          <p:nvPr/>
        </p:nvSpPr>
        <p:spPr>
          <a:xfrm>
            <a:off x="5877425" y="2543613"/>
            <a:ext cx="2075400" cy="60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8"/>
          <p:cNvSpPr/>
          <p:nvPr/>
        </p:nvSpPr>
        <p:spPr>
          <a:xfrm>
            <a:off x="5997993" y="2646116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5" name="Google Shape;935;p78"/>
          <p:cNvSpPr/>
          <p:nvPr/>
        </p:nvSpPr>
        <p:spPr>
          <a:xfrm>
            <a:off x="6732158" y="2646116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6" name="Google Shape;936;p78"/>
          <p:cNvSpPr txBox="1"/>
          <p:nvPr/>
        </p:nvSpPr>
        <p:spPr>
          <a:xfrm>
            <a:off x="7375073" y="2739638"/>
            <a:ext cx="522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937" name="Google Shape;937;p78"/>
          <p:cNvSpPr/>
          <p:nvPr/>
        </p:nvSpPr>
        <p:spPr>
          <a:xfrm>
            <a:off x="7789026" y="2971014"/>
            <a:ext cx="283500" cy="241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9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943" name="Google Shape;943;p79"/>
          <p:cNvSpPr/>
          <p:nvPr/>
        </p:nvSpPr>
        <p:spPr>
          <a:xfrm>
            <a:off x="647500" y="1420100"/>
            <a:ext cx="32481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79"/>
          <p:cNvSpPr/>
          <p:nvPr/>
        </p:nvSpPr>
        <p:spPr>
          <a:xfrm>
            <a:off x="836218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5" name="Google Shape;945;p79"/>
          <p:cNvSpPr/>
          <p:nvPr/>
        </p:nvSpPr>
        <p:spPr>
          <a:xfrm>
            <a:off x="1985360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6" name="Google Shape;946;p79"/>
          <p:cNvSpPr txBox="1"/>
          <p:nvPr/>
        </p:nvSpPr>
        <p:spPr>
          <a:xfrm>
            <a:off x="2991693" y="1685646"/>
            <a:ext cx="675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...</a:t>
            </a:r>
            <a:endParaRPr sz="3000"/>
          </a:p>
        </p:txBody>
      </p:sp>
      <p:sp>
        <p:nvSpPr>
          <p:cNvPr id="947" name="Google Shape;947;p79"/>
          <p:cNvSpPr/>
          <p:nvPr/>
        </p:nvSpPr>
        <p:spPr>
          <a:xfrm>
            <a:off x="3667130" y="205378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sp>
        <p:nvSpPr>
          <p:cNvPr id="948" name="Google Shape;948;p79"/>
          <p:cNvSpPr txBox="1"/>
          <p:nvPr/>
        </p:nvSpPr>
        <p:spPr>
          <a:xfrm>
            <a:off x="1869525" y="2229238"/>
            <a:ext cx="437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+</a:t>
            </a:r>
            <a:endParaRPr sz="3600"/>
          </a:p>
        </p:txBody>
      </p:sp>
      <p:sp>
        <p:nvSpPr>
          <p:cNvPr id="949" name="Google Shape;949;p79"/>
          <p:cNvSpPr/>
          <p:nvPr/>
        </p:nvSpPr>
        <p:spPr>
          <a:xfrm>
            <a:off x="948375" y="2723950"/>
            <a:ext cx="2280000" cy="321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history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50" name="Google Shape;950;p79"/>
          <p:cNvSpPr txBox="1"/>
          <p:nvPr/>
        </p:nvSpPr>
        <p:spPr>
          <a:xfrm>
            <a:off x="5657850" y="2723950"/>
            <a:ext cx="1533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,</a:t>
            </a:r>
            <a:endParaRPr sz="2400"/>
          </a:p>
        </p:txBody>
      </p:sp>
      <p:sp>
        <p:nvSpPr>
          <p:cNvPr id="951" name="Google Shape;951;p79"/>
          <p:cNvSpPr txBox="1"/>
          <p:nvPr/>
        </p:nvSpPr>
        <p:spPr>
          <a:xfrm>
            <a:off x="7965150" y="2723950"/>
            <a:ext cx="522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952" name="Google Shape;952;p79"/>
          <p:cNvSpPr txBox="1"/>
          <p:nvPr/>
        </p:nvSpPr>
        <p:spPr>
          <a:xfrm>
            <a:off x="1869525" y="3076738"/>
            <a:ext cx="437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+</a:t>
            </a:r>
            <a:endParaRPr sz="3600"/>
          </a:p>
        </p:txBody>
      </p:sp>
      <p:sp>
        <p:nvSpPr>
          <p:cNvPr id="953" name="Google Shape;953;p79"/>
          <p:cNvSpPr/>
          <p:nvPr/>
        </p:nvSpPr>
        <p:spPr>
          <a:xfrm>
            <a:off x="948375" y="3571450"/>
            <a:ext cx="2280000" cy="321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deploy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54" name="Google Shape;954;p79"/>
          <p:cNvSpPr/>
          <p:nvPr/>
        </p:nvSpPr>
        <p:spPr>
          <a:xfrm>
            <a:off x="3561925" y="400055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9"/>
          <p:cNvSpPr/>
          <p:nvPr/>
        </p:nvSpPr>
        <p:spPr>
          <a:xfrm>
            <a:off x="3750643" y="41394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6" name="Google Shape;956;p79"/>
          <p:cNvSpPr/>
          <p:nvPr/>
        </p:nvSpPr>
        <p:spPr>
          <a:xfrm>
            <a:off x="4706130" y="463411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957" name="Google Shape;9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375" y="3507250"/>
            <a:ext cx="1389000" cy="104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653" y="3184550"/>
            <a:ext cx="1089150" cy="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 txBox="1"/>
          <p:nvPr/>
        </p:nvSpPr>
        <p:spPr>
          <a:xfrm>
            <a:off x="1869525" y="4129388"/>
            <a:ext cx="437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=</a:t>
            </a:r>
            <a:endParaRPr sz="3600"/>
          </a:p>
        </p:txBody>
      </p:sp>
      <p:sp>
        <p:nvSpPr>
          <p:cNvPr id="960" name="Google Shape;960;p79"/>
          <p:cNvSpPr/>
          <p:nvPr/>
        </p:nvSpPr>
        <p:spPr>
          <a:xfrm>
            <a:off x="3667600" y="2530838"/>
            <a:ext cx="2075400" cy="60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9"/>
          <p:cNvSpPr/>
          <p:nvPr/>
        </p:nvSpPr>
        <p:spPr>
          <a:xfrm>
            <a:off x="3788168" y="2633341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2" name="Google Shape;962;p79"/>
          <p:cNvSpPr/>
          <p:nvPr/>
        </p:nvSpPr>
        <p:spPr>
          <a:xfrm>
            <a:off x="4522333" y="2633341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3" name="Google Shape;963;p79"/>
          <p:cNvSpPr txBox="1"/>
          <p:nvPr/>
        </p:nvSpPr>
        <p:spPr>
          <a:xfrm>
            <a:off x="5165248" y="2726863"/>
            <a:ext cx="522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964" name="Google Shape;964;p79"/>
          <p:cNvSpPr/>
          <p:nvPr/>
        </p:nvSpPr>
        <p:spPr>
          <a:xfrm>
            <a:off x="5494726" y="2971014"/>
            <a:ext cx="283500" cy="241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  <p:sp>
        <p:nvSpPr>
          <p:cNvPr id="965" name="Google Shape;965;p79"/>
          <p:cNvSpPr/>
          <p:nvPr/>
        </p:nvSpPr>
        <p:spPr>
          <a:xfrm>
            <a:off x="5877425" y="2543613"/>
            <a:ext cx="2075400" cy="60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9"/>
          <p:cNvSpPr/>
          <p:nvPr/>
        </p:nvSpPr>
        <p:spPr>
          <a:xfrm>
            <a:off x="5997993" y="2646116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7" name="Google Shape;967;p79"/>
          <p:cNvSpPr/>
          <p:nvPr/>
        </p:nvSpPr>
        <p:spPr>
          <a:xfrm>
            <a:off x="6732158" y="2646116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8" name="Google Shape;968;p79"/>
          <p:cNvSpPr txBox="1"/>
          <p:nvPr/>
        </p:nvSpPr>
        <p:spPr>
          <a:xfrm>
            <a:off x="7375073" y="2739638"/>
            <a:ext cx="522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969" name="Google Shape;969;p79"/>
          <p:cNvSpPr/>
          <p:nvPr/>
        </p:nvSpPr>
        <p:spPr>
          <a:xfrm>
            <a:off x="7776826" y="2998439"/>
            <a:ext cx="283500" cy="241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975" name="Google Shape;975;p80"/>
          <p:cNvSpPr/>
          <p:nvPr/>
        </p:nvSpPr>
        <p:spPr>
          <a:xfrm>
            <a:off x="1099200" y="1536975"/>
            <a:ext cx="25761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0"/>
          <p:cNvSpPr/>
          <p:nvPr/>
        </p:nvSpPr>
        <p:spPr>
          <a:xfrm>
            <a:off x="1287918" y="166986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77" name="Google Shape;977;p80"/>
          <p:cNvSpPr/>
          <p:nvPr/>
        </p:nvSpPr>
        <p:spPr>
          <a:xfrm>
            <a:off x="2437060" y="166986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978" name="Google Shape;978;p80"/>
          <p:cNvGraphicFramePr/>
          <p:nvPr/>
        </p:nvGraphicFramePr>
        <p:xfrm>
          <a:off x="4843500" y="9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{D27DDFDD-897E-4841-875F-A3285E79BA8C}</a:tableStyleId>
              </a:tblPr>
              <a:tblGrid>
                <a:gridCol w="1235775"/>
                <a:gridCol w="1235775"/>
                <a:gridCol w="1235775"/>
              </a:tblGrid>
              <a:tr h="57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Desired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Current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Ready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0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984" name="Google Shape;984;p81"/>
          <p:cNvSpPr/>
          <p:nvPr/>
        </p:nvSpPr>
        <p:spPr>
          <a:xfrm>
            <a:off x="780950" y="1420100"/>
            <a:ext cx="24426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81"/>
          <p:cNvSpPr/>
          <p:nvPr/>
        </p:nvSpPr>
        <p:spPr>
          <a:xfrm>
            <a:off x="969668" y="1552986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>
            <a:off x="2118810" y="1552986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987" name="Google Shape;987;p81"/>
          <p:cNvGraphicFramePr/>
          <p:nvPr/>
        </p:nvGraphicFramePr>
        <p:xfrm>
          <a:off x="4843500" y="9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{D27DDFDD-897E-4841-875F-A3285E79BA8C}</a:tableStyleId>
              </a:tblPr>
              <a:tblGrid>
                <a:gridCol w="1244325"/>
                <a:gridCol w="1244325"/>
                <a:gridCol w="1244325"/>
              </a:tblGrid>
              <a:tr h="53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Desired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Current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Ready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3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3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88" name="Google Shape;988;p81"/>
          <p:cNvSpPr/>
          <p:nvPr/>
        </p:nvSpPr>
        <p:spPr>
          <a:xfrm>
            <a:off x="780950" y="2376775"/>
            <a:ext cx="35925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81"/>
          <p:cNvSpPr/>
          <p:nvPr/>
        </p:nvSpPr>
        <p:spPr>
          <a:xfrm>
            <a:off x="969668" y="250966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0" name="Google Shape;990;p81"/>
          <p:cNvSpPr/>
          <p:nvPr/>
        </p:nvSpPr>
        <p:spPr>
          <a:xfrm>
            <a:off x="2118810" y="250966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1" name="Google Shape;991;p81"/>
          <p:cNvSpPr/>
          <p:nvPr/>
        </p:nvSpPr>
        <p:spPr>
          <a:xfrm>
            <a:off x="3267935" y="250966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2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997" name="Google Shape;997;p82"/>
          <p:cNvSpPr/>
          <p:nvPr/>
        </p:nvSpPr>
        <p:spPr>
          <a:xfrm>
            <a:off x="780950" y="1420100"/>
            <a:ext cx="24426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82"/>
          <p:cNvSpPr/>
          <p:nvPr/>
        </p:nvSpPr>
        <p:spPr>
          <a:xfrm>
            <a:off x="969668" y="1552986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9" name="Google Shape;999;p82"/>
          <p:cNvSpPr/>
          <p:nvPr/>
        </p:nvSpPr>
        <p:spPr>
          <a:xfrm>
            <a:off x="2118810" y="1552986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000" name="Google Shape;1000;p82"/>
          <p:cNvGraphicFramePr/>
          <p:nvPr/>
        </p:nvGraphicFramePr>
        <p:xfrm>
          <a:off x="4843500" y="9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{D27DDFDD-897E-4841-875F-A3285E79BA8C}</a:tableStyleId>
              </a:tblPr>
              <a:tblGrid>
                <a:gridCol w="1244325"/>
                <a:gridCol w="1244325"/>
                <a:gridCol w="1244325"/>
              </a:tblGrid>
              <a:tr h="54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Desired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Current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Ready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01" name="Google Shape;1001;p82"/>
          <p:cNvSpPr/>
          <p:nvPr/>
        </p:nvSpPr>
        <p:spPr>
          <a:xfrm>
            <a:off x="780950" y="2376775"/>
            <a:ext cx="35925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82"/>
          <p:cNvSpPr/>
          <p:nvPr/>
        </p:nvSpPr>
        <p:spPr>
          <a:xfrm>
            <a:off x="969668" y="250966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3" name="Google Shape;1003;p82"/>
          <p:cNvSpPr/>
          <p:nvPr/>
        </p:nvSpPr>
        <p:spPr>
          <a:xfrm>
            <a:off x="2118810" y="250966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4" name="Google Shape;1004;p82"/>
          <p:cNvSpPr/>
          <p:nvPr/>
        </p:nvSpPr>
        <p:spPr>
          <a:xfrm>
            <a:off x="3267935" y="250966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5" name="Google Shape;1005;p82"/>
          <p:cNvSpPr/>
          <p:nvPr/>
        </p:nvSpPr>
        <p:spPr>
          <a:xfrm>
            <a:off x="780950" y="3291700"/>
            <a:ext cx="35925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82"/>
          <p:cNvSpPr/>
          <p:nvPr/>
        </p:nvSpPr>
        <p:spPr>
          <a:xfrm>
            <a:off x="969668" y="3424586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7" name="Google Shape;1007;p82"/>
          <p:cNvSpPr/>
          <p:nvPr/>
        </p:nvSpPr>
        <p:spPr>
          <a:xfrm>
            <a:off x="2118810" y="3424586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8" name="Google Shape;1008;p82"/>
          <p:cNvSpPr/>
          <p:nvPr/>
        </p:nvSpPr>
        <p:spPr>
          <a:xfrm>
            <a:off x="3267935" y="3424586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graphicFrame>
        <p:nvGraphicFramePr>
          <p:cNvPr id="1014" name="Google Shape;1014;p83"/>
          <p:cNvGraphicFramePr/>
          <p:nvPr/>
        </p:nvGraphicFramePr>
        <p:xfrm>
          <a:off x="4843500" y="9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{D27DDFDD-897E-4841-875F-A3285E79BA8C}</a:tableStyleId>
              </a:tblPr>
              <a:tblGrid>
                <a:gridCol w="1244325"/>
                <a:gridCol w="1244325"/>
                <a:gridCol w="1244325"/>
              </a:tblGrid>
              <a:tr h="54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Desired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Current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Ready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15" name="Google Shape;1015;p83"/>
          <p:cNvSpPr/>
          <p:nvPr/>
        </p:nvSpPr>
        <p:spPr>
          <a:xfrm>
            <a:off x="801475" y="1507325"/>
            <a:ext cx="35925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83"/>
          <p:cNvSpPr/>
          <p:nvPr/>
        </p:nvSpPr>
        <p:spPr>
          <a:xfrm>
            <a:off x="990193" y="16402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7" name="Google Shape;1017;p83"/>
          <p:cNvSpPr/>
          <p:nvPr/>
        </p:nvSpPr>
        <p:spPr>
          <a:xfrm>
            <a:off x="2139335" y="16402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8" name="Google Shape;1018;p83"/>
          <p:cNvSpPr/>
          <p:nvPr/>
        </p:nvSpPr>
        <p:spPr>
          <a:xfrm>
            <a:off x="3288460" y="16402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650650" y="8476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/>
          </a:p>
        </p:txBody>
      </p:sp>
      <p:sp>
        <p:nvSpPr>
          <p:cNvPr id="186" name="Google Shape;186;p30"/>
          <p:cNvSpPr/>
          <p:nvPr/>
        </p:nvSpPr>
        <p:spPr>
          <a:xfrm>
            <a:off x="545000" y="1566900"/>
            <a:ext cx="5594700" cy="31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50" y="246138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50" y="32148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75" y="360335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50" y="16183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00" y="34075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00" y="40300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00" y="176263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5" y="1618325"/>
            <a:ext cx="1985025" cy="19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4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graphicFrame>
        <p:nvGraphicFramePr>
          <p:cNvPr id="1024" name="Google Shape;1024;p84"/>
          <p:cNvGraphicFramePr/>
          <p:nvPr/>
        </p:nvGraphicFramePr>
        <p:xfrm>
          <a:off x="4843500" y="9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{D27DDFDD-897E-4841-875F-A3285E79BA8C}</a:tableStyleId>
              </a:tblPr>
              <a:tblGrid>
                <a:gridCol w="1244325"/>
                <a:gridCol w="1244325"/>
                <a:gridCol w="1244325"/>
              </a:tblGrid>
              <a:tr h="54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Current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Ready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25" name="Google Shape;1025;p84"/>
          <p:cNvSpPr/>
          <p:nvPr/>
        </p:nvSpPr>
        <p:spPr>
          <a:xfrm>
            <a:off x="801475" y="1507325"/>
            <a:ext cx="35925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84"/>
          <p:cNvSpPr/>
          <p:nvPr/>
        </p:nvSpPr>
        <p:spPr>
          <a:xfrm>
            <a:off x="990193" y="16402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27" name="Google Shape;1027;p84"/>
          <p:cNvSpPr/>
          <p:nvPr/>
        </p:nvSpPr>
        <p:spPr>
          <a:xfrm>
            <a:off x="2139335" y="16402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28" name="Google Shape;1028;p84"/>
          <p:cNvSpPr/>
          <p:nvPr/>
        </p:nvSpPr>
        <p:spPr>
          <a:xfrm>
            <a:off x="3288460" y="16402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29" name="Google Shape;1029;p84"/>
          <p:cNvSpPr/>
          <p:nvPr/>
        </p:nvSpPr>
        <p:spPr>
          <a:xfrm>
            <a:off x="810025" y="2436625"/>
            <a:ext cx="35925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84"/>
          <p:cNvSpPr/>
          <p:nvPr/>
        </p:nvSpPr>
        <p:spPr>
          <a:xfrm>
            <a:off x="998743" y="25695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1" name="Google Shape;1031;p84"/>
          <p:cNvSpPr/>
          <p:nvPr/>
        </p:nvSpPr>
        <p:spPr>
          <a:xfrm>
            <a:off x="2147885" y="25695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2" name="Google Shape;1032;p84"/>
          <p:cNvSpPr/>
          <p:nvPr/>
        </p:nvSpPr>
        <p:spPr>
          <a:xfrm>
            <a:off x="3297010" y="25695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5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graphicFrame>
        <p:nvGraphicFramePr>
          <p:cNvPr id="1038" name="Google Shape;1038;p85"/>
          <p:cNvGraphicFramePr/>
          <p:nvPr/>
        </p:nvGraphicFramePr>
        <p:xfrm>
          <a:off x="4843500" y="9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{D27DDFDD-897E-4841-875F-A3285E79BA8C}</a:tableStyleId>
              </a:tblPr>
              <a:tblGrid>
                <a:gridCol w="1244325"/>
                <a:gridCol w="1244325"/>
                <a:gridCol w="1244325"/>
              </a:tblGrid>
              <a:tr h="54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Desired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Current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Ready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39" name="Google Shape;1039;p85"/>
          <p:cNvSpPr/>
          <p:nvPr/>
        </p:nvSpPr>
        <p:spPr>
          <a:xfrm>
            <a:off x="801475" y="1507325"/>
            <a:ext cx="35925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85"/>
          <p:cNvSpPr/>
          <p:nvPr/>
        </p:nvSpPr>
        <p:spPr>
          <a:xfrm>
            <a:off x="990193" y="16402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1" name="Google Shape;1041;p85"/>
          <p:cNvSpPr/>
          <p:nvPr/>
        </p:nvSpPr>
        <p:spPr>
          <a:xfrm>
            <a:off x="2139335" y="16402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2" name="Google Shape;1042;p85"/>
          <p:cNvSpPr/>
          <p:nvPr/>
        </p:nvSpPr>
        <p:spPr>
          <a:xfrm>
            <a:off x="3288460" y="16402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3" name="Google Shape;1043;p85"/>
          <p:cNvSpPr/>
          <p:nvPr/>
        </p:nvSpPr>
        <p:spPr>
          <a:xfrm>
            <a:off x="810025" y="2436625"/>
            <a:ext cx="35925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85"/>
          <p:cNvSpPr/>
          <p:nvPr/>
        </p:nvSpPr>
        <p:spPr>
          <a:xfrm>
            <a:off x="998743" y="25695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5" name="Google Shape;1045;p85"/>
          <p:cNvSpPr/>
          <p:nvPr/>
        </p:nvSpPr>
        <p:spPr>
          <a:xfrm>
            <a:off x="2147885" y="25695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6" name="Google Shape;1046;p85"/>
          <p:cNvSpPr/>
          <p:nvPr/>
        </p:nvSpPr>
        <p:spPr>
          <a:xfrm>
            <a:off x="3297010" y="256951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7" name="Google Shape;1047;p85"/>
          <p:cNvSpPr/>
          <p:nvPr/>
        </p:nvSpPr>
        <p:spPr>
          <a:xfrm>
            <a:off x="818575" y="3324175"/>
            <a:ext cx="1329300" cy="7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85"/>
          <p:cNvSpPr/>
          <p:nvPr/>
        </p:nvSpPr>
        <p:spPr>
          <a:xfrm>
            <a:off x="1007293" y="3457061"/>
            <a:ext cx="933900" cy="473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6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054" name="Google Shape;1054;p86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6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6" name="Google Shape;1056;p86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cxnSp>
        <p:nvCxnSpPr>
          <p:cNvPr id="1057" name="Google Shape;1057;p86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8" name="Google Shape;1058;p86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9" name="Google Shape;1059;p86"/>
          <p:cNvSpPr/>
          <p:nvPr/>
        </p:nvSpPr>
        <p:spPr>
          <a:xfrm>
            <a:off x="574816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0" name="Google Shape;1060;p86"/>
          <p:cNvSpPr/>
          <p:nvPr/>
        </p:nvSpPr>
        <p:spPr>
          <a:xfrm>
            <a:off x="4621143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7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066" name="Google Shape;1066;p87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7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8" name="Google Shape;1068;p87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cxnSp>
        <p:nvCxnSpPr>
          <p:cNvPr id="1069" name="Google Shape;1069;p87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0" name="Google Shape;1070;p87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1" name="Google Shape;1071;p87"/>
          <p:cNvSpPr/>
          <p:nvPr/>
        </p:nvSpPr>
        <p:spPr>
          <a:xfrm>
            <a:off x="574816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2" name="Google Shape;1072;p87"/>
          <p:cNvSpPr/>
          <p:nvPr/>
        </p:nvSpPr>
        <p:spPr>
          <a:xfrm>
            <a:off x="4621143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3" name="Google Shape;1073;p87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87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5" name="Google Shape;1075;p87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8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081" name="Google Shape;1081;p88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88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3" name="Google Shape;1083;p88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cxnSp>
        <p:nvCxnSpPr>
          <p:cNvPr id="1084" name="Google Shape;1084;p88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88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6" name="Google Shape;1086;p88"/>
          <p:cNvSpPr/>
          <p:nvPr/>
        </p:nvSpPr>
        <p:spPr>
          <a:xfrm>
            <a:off x="574816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7" name="Google Shape;1087;p88"/>
          <p:cNvSpPr/>
          <p:nvPr/>
        </p:nvSpPr>
        <p:spPr>
          <a:xfrm>
            <a:off x="4621143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8" name="Google Shape;1088;p88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88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0" name="Google Shape;1090;p88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89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096" name="Google Shape;1096;p89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9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8" name="Google Shape;1098;p89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cxnSp>
        <p:nvCxnSpPr>
          <p:cNvPr id="1099" name="Google Shape;1099;p89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0" name="Google Shape;1100;p89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1" name="Google Shape;1101;p89"/>
          <p:cNvSpPr/>
          <p:nvPr/>
        </p:nvSpPr>
        <p:spPr>
          <a:xfrm>
            <a:off x="574816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2" name="Google Shape;1102;p89"/>
          <p:cNvSpPr/>
          <p:nvPr/>
        </p:nvSpPr>
        <p:spPr>
          <a:xfrm>
            <a:off x="4621143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3" name="Google Shape;1103;p89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89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5" name="Google Shape;1105;p89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1106" name="Google Shape;1106;p89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0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112" name="Google Shape;1112;p90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90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90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cxnSp>
        <p:nvCxnSpPr>
          <p:cNvPr id="1115" name="Google Shape;1115;p90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90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7" name="Google Shape;1117;p90"/>
          <p:cNvSpPr/>
          <p:nvPr/>
        </p:nvSpPr>
        <p:spPr>
          <a:xfrm>
            <a:off x="574816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8" name="Google Shape;1118;p90"/>
          <p:cNvSpPr/>
          <p:nvPr/>
        </p:nvSpPr>
        <p:spPr>
          <a:xfrm>
            <a:off x="4621143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9" name="Google Shape;1119;p90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90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1" name="Google Shape;1121;p90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1122" name="Google Shape;1122;p90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1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128" name="Google Shape;1128;p91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91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0" name="Google Shape;1130;p91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cxnSp>
        <p:nvCxnSpPr>
          <p:cNvPr id="1131" name="Google Shape;1131;p91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91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3" name="Google Shape;1133;p91"/>
          <p:cNvSpPr/>
          <p:nvPr/>
        </p:nvSpPr>
        <p:spPr>
          <a:xfrm>
            <a:off x="4621143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4" name="Google Shape;1134;p91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91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6" name="Google Shape;1136;p91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1137" name="Google Shape;1137;p91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2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143" name="Google Shape;1143;p92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92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5" name="Google Shape;1145;p92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cxnSp>
        <p:nvCxnSpPr>
          <p:cNvPr id="1146" name="Google Shape;1146;p92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7" name="Google Shape;1147;p92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8" name="Google Shape;1148;p92"/>
          <p:cNvSpPr/>
          <p:nvPr/>
        </p:nvSpPr>
        <p:spPr>
          <a:xfrm>
            <a:off x="4621143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9" name="Google Shape;1149;p92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92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1" name="Google Shape;1151;p92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1152" name="Google Shape;1152;p92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3" name="Google Shape;1153;p92"/>
          <p:cNvSpPr/>
          <p:nvPr/>
        </p:nvSpPr>
        <p:spPr>
          <a:xfrm>
            <a:off x="4621143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3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159" name="Google Shape;1159;p93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93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1" name="Google Shape;1161;p93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cxnSp>
        <p:nvCxnSpPr>
          <p:cNvPr id="1162" name="Google Shape;1162;p93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3" name="Google Shape;1163;p93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4" name="Google Shape;1164;p93"/>
          <p:cNvSpPr/>
          <p:nvPr/>
        </p:nvSpPr>
        <p:spPr>
          <a:xfrm>
            <a:off x="4621143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5" name="Google Shape;1165;p93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3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7" name="Google Shape;1167;p93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1168" name="Google Shape;1168;p93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9" name="Google Shape;1169;p93"/>
          <p:cNvSpPr/>
          <p:nvPr/>
        </p:nvSpPr>
        <p:spPr>
          <a:xfrm>
            <a:off x="4621143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650650" y="8476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/>
          </a:p>
        </p:txBody>
      </p:sp>
      <p:sp>
        <p:nvSpPr>
          <p:cNvPr id="200" name="Google Shape;200;p31"/>
          <p:cNvSpPr/>
          <p:nvPr/>
        </p:nvSpPr>
        <p:spPr>
          <a:xfrm>
            <a:off x="545000" y="1566900"/>
            <a:ext cx="5594700" cy="31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50" y="246138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50" y="32148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75" y="360335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50" y="16183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00" y="34075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00" y="40300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00" y="176263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5" y="1618325"/>
            <a:ext cx="1985025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500" y="1762650"/>
            <a:ext cx="569076" cy="8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94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175" name="Google Shape;1175;p94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94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7" name="Google Shape;1177;p94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cxnSp>
        <p:nvCxnSpPr>
          <p:cNvPr id="1178" name="Google Shape;1178;p94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94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0" name="Google Shape;1180;p94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94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2" name="Google Shape;1182;p94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1183" name="Google Shape;1183;p94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4" name="Google Shape;1184;p94"/>
          <p:cNvSpPr/>
          <p:nvPr/>
        </p:nvSpPr>
        <p:spPr>
          <a:xfrm>
            <a:off x="4621143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5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190" name="Google Shape;1190;p95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5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2" name="Google Shape;1192;p95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cxnSp>
        <p:nvCxnSpPr>
          <p:cNvPr id="1193" name="Google Shape;1193;p95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4" name="Google Shape;1194;p95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5" name="Google Shape;1195;p95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95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7" name="Google Shape;1197;p95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198" name="Google Shape;1198;p95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9" name="Google Shape;1199;p95"/>
          <p:cNvSpPr/>
          <p:nvPr/>
        </p:nvSpPr>
        <p:spPr>
          <a:xfrm>
            <a:off x="4621143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96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205" name="Google Shape;1205;p96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96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7" name="Google Shape;1207;p96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cxnSp>
        <p:nvCxnSpPr>
          <p:cNvPr id="1208" name="Google Shape;1208;p96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96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0" name="Google Shape;1210;p96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96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2" name="Google Shape;1212;p96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213" name="Google Shape;1213;p96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4" name="Google Shape;1214;p96"/>
          <p:cNvSpPr/>
          <p:nvPr/>
        </p:nvSpPr>
        <p:spPr>
          <a:xfrm>
            <a:off x="4621143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5" name="Google Shape;1215;p96"/>
          <p:cNvSpPr/>
          <p:nvPr/>
        </p:nvSpPr>
        <p:spPr>
          <a:xfrm>
            <a:off x="574816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7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221" name="Google Shape;1221;p97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97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3" name="Google Shape;1223;p97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cxnSp>
        <p:nvCxnSpPr>
          <p:cNvPr id="1224" name="Google Shape;1224;p97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5" name="Google Shape;1225;p97"/>
          <p:cNvSpPr/>
          <p:nvPr/>
        </p:nvSpPr>
        <p:spPr>
          <a:xfrm>
            <a:off x="3494118" y="17374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6" name="Google Shape;1226;p97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97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8" name="Google Shape;1228;p97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229" name="Google Shape;1229;p97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0" name="Google Shape;1230;p97"/>
          <p:cNvSpPr/>
          <p:nvPr/>
        </p:nvSpPr>
        <p:spPr>
          <a:xfrm>
            <a:off x="4621143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1" name="Google Shape;1231;p97"/>
          <p:cNvSpPr/>
          <p:nvPr/>
        </p:nvSpPr>
        <p:spPr>
          <a:xfrm>
            <a:off x="574816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</a:t>
            </a:r>
            <a:r>
              <a:rPr lang="en-GB">
                <a:solidFill>
                  <a:srgbClr val="FFFFFF"/>
                </a:solidFill>
              </a:rPr>
              <a:t>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8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237" name="Google Shape;1237;p98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98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9" name="Google Shape;1239;p98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  <p:cxnSp>
        <p:nvCxnSpPr>
          <p:cNvPr id="1240" name="Google Shape;1240;p98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1" name="Google Shape;1241;p98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98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3" name="Google Shape;1243;p98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244" name="Google Shape;1244;p98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5" name="Google Shape;1245;p98"/>
          <p:cNvSpPr/>
          <p:nvPr/>
        </p:nvSpPr>
        <p:spPr>
          <a:xfrm>
            <a:off x="4621143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6" name="Google Shape;1246;p98"/>
          <p:cNvSpPr/>
          <p:nvPr/>
        </p:nvSpPr>
        <p:spPr>
          <a:xfrm>
            <a:off x="574816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99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252" name="Google Shape;1252;p99"/>
          <p:cNvSpPr/>
          <p:nvPr/>
        </p:nvSpPr>
        <p:spPr>
          <a:xfrm>
            <a:off x="875575" y="168480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99"/>
          <p:cNvSpPr/>
          <p:nvPr/>
        </p:nvSpPr>
        <p:spPr>
          <a:xfrm>
            <a:off x="1064293" y="18236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4" name="Google Shape;1254;p99"/>
          <p:cNvSpPr/>
          <p:nvPr/>
        </p:nvSpPr>
        <p:spPr>
          <a:xfrm>
            <a:off x="2019780" y="23183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  <p:cxnSp>
        <p:nvCxnSpPr>
          <p:cNvPr id="1255" name="Google Shape;1255;p99"/>
          <p:cNvCxnSpPr/>
          <p:nvPr/>
        </p:nvCxnSpPr>
        <p:spPr>
          <a:xfrm>
            <a:off x="3037675" y="1405175"/>
            <a:ext cx="207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6" name="Google Shape;1256;p99"/>
          <p:cNvSpPr/>
          <p:nvPr/>
        </p:nvSpPr>
        <p:spPr>
          <a:xfrm>
            <a:off x="875575" y="3153275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99"/>
          <p:cNvSpPr/>
          <p:nvPr/>
        </p:nvSpPr>
        <p:spPr>
          <a:xfrm>
            <a:off x="1064293" y="32921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8" name="Google Shape;1258;p99"/>
          <p:cNvSpPr/>
          <p:nvPr/>
        </p:nvSpPr>
        <p:spPr>
          <a:xfrm>
            <a:off x="2019780" y="378683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259" name="Google Shape;1259;p99"/>
          <p:cNvSpPr/>
          <p:nvPr/>
        </p:nvSpPr>
        <p:spPr>
          <a:xfrm>
            <a:off x="349411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0" name="Google Shape;1260;p99"/>
          <p:cNvSpPr/>
          <p:nvPr/>
        </p:nvSpPr>
        <p:spPr>
          <a:xfrm>
            <a:off x="4621143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1" name="Google Shape;1261;p99"/>
          <p:cNvSpPr/>
          <p:nvPr/>
        </p:nvSpPr>
        <p:spPr>
          <a:xfrm>
            <a:off x="5748168" y="33139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0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sp>
        <p:nvSpPr>
          <p:cNvPr id="1267" name="Google Shape;1267;p100"/>
          <p:cNvSpPr/>
          <p:nvPr/>
        </p:nvSpPr>
        <p:spPr>
          <a:xfrm>
            <a:off x="647500" y="1420100"/>
            <a:ext cx="32481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00"/>
          <p:cNvSpPr/>
          <p:nvPr/>
        </p:nvSpPr>
        <p:spPr>
          <a:xfrm>
            <a:off x="836218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9" name="Google Shape;1269;p100"/>
          <p:cNvSpPr/>
          <p:nvPr/>
        </p:nvSpPr>
        <p:spPr>
          <a:xfrm>
            <a:off x="1985360" y="15589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0" name="Google Shape;1270;p100"/>
          <p:cNvSpPr txBox="1"/>
          <p:nvPr/>
        </p:nvSpPr>
        <p:spPr>
          <a:xfrm>
            <a:off x="2991693" y="1685646"/>
            <a:ext cx="675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...</a:t>
            </a:r>
            <a:endParaRPr sz="3000"/>
          </a:p>
        </p:txBody>
      </p:sp>
      <p:sp>
        <p:nvSpPr>
          <p:cNvPr id="1271" name="Google Shape;1271;p100"/>
          <p:cNvSpPr/>
          <p:nvPr/>
        </p:nvSpPr>
        <p:spPr>
          <a:xfrm>
            <a:off x="3667130" y="2053785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sp>
        <p:nvSpPr>
          <p:cNvPr id="1272" name="Google Shape;1272;p100"/>
          <p:cNvSpPr txBox="1"/>
          <p:nvPr/>
        </p:nvSpPr>
        <p:spPr>
          <a:xfrm>
            <a:off x="1869525" y="2229238"/>
            <a:ext cx="437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+</a:t>
            </a:r>
            <a:endParaRPr sz="3600"/>
          </a:p>
        </p:txBody>
      </p:sp>
      <p:sp>
        <p:nvSpPr>
          <p:cNvPr id="1273" name="Google Shape;1273;p100"/>
          <p:cNvSpPr/>
          <p:nvPr/>
        </p:nvSpPr>
        <p:spPr>
          <a:xfrm>
            <a:off x="948375" y="2723950"/>
            <a:ext cx="2280000" cy="321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history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74" name="Google Shape;1274;p100"/>
          <p:cNvSpPr txBox="1"/>
          <p:nvPr/>
        </p:nvSpPr>
        <p:spPr>
          <a:xfrm>
            <a:off x="5657850" y="2723950"/>
            <a:ext cx="1533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,</a:t>
            </a:r>
            <a:endParaRPr sz="2400"/>
          </a:p>
        </p:txBody>
      </p:sp>
      <p:sp>
        <p:nvSpPr>
          <p:cNvPr id="1275" name="Google Shape;1275;p100"/>
          <p:cNvSpPr txBox="1"/>
          <p:nvPr/>
        </p:nvSpPr>
        <p:spPr>
          <a:xfrm>
            <a:off x="7965150" y="2723950"/>
            <a:ext cx="522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1276" name="Google Shape;1276;p100"/>
          <p:cNvSpPr txBox="1"/>
          <p:nvPr/>
        </p:nvSpPr>
        <p:spPr>
          <a:xfrm>
            <a:off x="1869525" y="3076738"/>
            <a:ext cx="437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+</a:t>
            </a:r>
            <a:endParaRPr sz="3600"/>
          </a:p>
        </p:txBody>
      </p:sp>
      <p:sp>
        <p:nvSpPr>
          <p:cNvPr id="1277" name="Google Shape;1277;p100"/>
          <p:cNvSpPr/>
          <p:nvPr/>
        </p:nvSpPr>
        <p:spPr>
          <a:xfrm>
            <a:off x="948375" y="3571450"/>
            <a:ext cx="2280000" cy="321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deploy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78" name="Google Shape;1278;p100"/>
          <p:cNvSpPr/>
          <p:nvPr/>
        </p:nvSpPr>
        <p:spPr>
          <a:xfrm>
            <a:off x="3561925" y="4000550"/>
            <a:ext cx="13890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00"/>
          <p:cNvSpPr/>
          <p:nvPr/>
        </p:nvSpPr>
        <p:spPr>
          <a:xfrm>
            <a:off x="3750643" y="41394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80" name="Google Shape;1280;p100"/>
          <p:cNvSpPr/>
          <p:nvPr/>
        </p:nvSpPr>
        <p:spPr>
          <a:xfrm>
            <a:off x="4706130" y="463411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/>
          </a:p>
        </p:txBody>
      </p:sp>
      <p:pic>
        <p:nvPicPr>
          <p:cNvPr id="1281" name="Google Shape;128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375" y="3507250"/>
            <a:ext cx="1389000" cy="104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653" y="3184550"/>
            <a:ext cx="1089150" cy="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00"/>
          <p:cNvSpPr txBox="1"/>
          <p:nvPr/>
        </p:nvSpPr>
        <p:spPr>
          <a:xfrm>
            <a:off x="1869525" y="4129388"/>
            <a:ext cx="437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=</a:t>
            </a:r>
            <a:endParaRPr sz="3600"/>
          </a:p>
        </p:txBody>
      </p:sp>
      <p:sp>
        <p:nvSpPr>
          <p:cNvPr id="1284" name="Google Shape;1284;p100"/>
          <p:cNvSpPr/>
          <p:nvPr/>
        </p:nvSpPr>
        <p:spPr>
          <a:xfrm>
            <a:off x="3667600" y="2530838"/>
            <a:ext cx="2075400" cy="60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00"/>
          <p:cNvSpPr/>
          <p:nvPr/>
        </p:nvSpPr>
        <p:spPr>
          <a:xfrm>
            <a:off x="3788168" y="2633341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86" name="Google Shape;1286;p100"/>
          <p:cNvSpPr/>
          <p:nvPr/>
        </p:nvSpPr>
        <p:spPr>
          <a:xfrm>
            <a:off x="4522333" y="2633341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87" name="Google Shape;1287;p100"/>
          <p:cNvSpPr txBox="1"/>
          <p:nvPr/>
        </p:nvSpPr>
        <p:spPr>
          <a:xfrm>
            <a:off x="5165248" y="2726863"/>
            <a:ext cx="522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1288" name="Google Shape;1288;p100"/>
          <p:cNvSpPr/>
          <p:nvPr/>
        </p:nvSpPr>
        <p:spPr>
          <a:xfrm>
            <a:off x="5494726" y="2971014"/>
            <a:ext cx="283500" cy="241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  <p:sp>
        <p:nvSpPr>
          <p:cNvPr id="1289" name="Google Shape;1289;p100"/>
          <p:cNvSpPr/>
          <p:nvPr/>
        </p:nvSpPr>
        <p:spPr>
          <a:xfrm>
            <a:off x="5877425" y="2543613"/>
            <a:ext cx="2075400" cy="60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00"/>
          <p:cNvSpPr/>
          <p:nvPr/>
        </p:nvSpPr>
        <p:spPr>
          <a:xfrm>
            <a:off x="5997993" y="2646116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1" name="Google Shape;1291;p100"/>
          <p:cNvSpPr/>
          <p:nvPr/>
        </p:nvSpPr>
        <p:spPr>
          <a:xfrm>
            <a:off x="6732158" y="2646116"/>
            <a:ext cx="596700" cy="36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2" name="Google Shape;1292;p100"/>
          <p:cNvSpPr txBox="1"/>
          <p:nvPr/>
        </p:nvSpPr>
        <p:spPr>
          <a:xfrm>
            <a:off x="7375073" y="2739638"/>
            <a:ext cx="522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sp>
        <p:nvSpPr>
          <p:cNvPr id="1293" name="Google Shape;1293;p100"/>
          <p:cNvSpPr/>
          <p:nvPr/>
        </p:nvSpPr>
        <p:spPr>
          <a:xfrm>
            <a:off x="7776826" y="2998439"/>
            <a:ext cx="283500" cy="241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  <p:sp>
        <p:nvSpPr>
          <p:cNvPr id="1294" name="Google Shape;1294;p100"/>
          <p:cNvSpPr/>
          <p:nvPr/>
        </p:nvSpPr>
        <p:spPr>
          <a:xfrm>
            <a:off x="5877425" y="2095950"/>
            <a:ext cx="16530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8</a:t>
            </a:r>
            <a:r>
              <a:rPr lang="en-GB">
                <a:solidFill>
                  <a:srgbClr val="FFFFFF"/>
                </a:solidFill>
              </a:rPr>
              <a:t>.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5" name="Google Shape;1295;p100"/>
          <p:cNvSpPr/>
          <p:nvPr/>
        </p:nvSpPr>
        <p:spPr>
          <a:xfrm>
            <a:off x="5877425" y="1143800"/>
            <a:ext cx="16530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Supervision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6" name="Google Shape;1296;p100"/>
          <p:cNvSpPr/>
          <p:nvPr/>
        </p:nvSpPr>
        <p:spPr>
          <a:xfrm>
            <a:off x="5877425" y="1619875"/>
            <a:ext cx="1653000" cy="32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7. (Auto) Scaling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01"/>
          <p:cNvSpPr txBox="1"/>
          <p:nvPr/>
        </p:nvSpPr>
        <p:spPr>
          <a:xfrm>
            <a:off x="5182175" y="672850"/>
            <a:ext cx="2865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Deployment</a:t>
            </a:r>
            <a:endParaRPr sz="3000"/>
          </a:p>
        </p:txBody>
      </p:sp>
      <p:pic>
        <p:nvPicPr>
          <p:cNvPr id="1302" name="Google Shape;130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1330150"/>
            <a:ext cx="2904250" cy="36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00" y="1330138"/>
            <a:ext cx="3190575" cy="25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01"/>
          <p:cNvSpPr txBox="1"/>
          <p:nvPr/>
        </p:nvSpPr>
        <p:spPr>
          <a:xfrm>
            <a:off x="233338" y="672850"/>
            <a:ext cx="3148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Pod</a:t>
            </a:r>
            <a:endParaRPr sz="3000"/>
          </a:p>
        </p:txBody>
      </p:sp>
      <p:cxnSp>
        <p:nvCxnSpPr>
          <p:cNvPr id="1305" name="Google Shape;1305;p101"/>
          <p:cNvCxnSpPr/>
          <p:nvPr/>
        </p:nvCxnSpPr>
        <p:spPr>
          <a:xfrm>
            <a:off x="3748500" y="2558925"/>
            <a:ext cx="105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2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Practice</a:t>
            </a:r>
            <a:endParaRPr sz="4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03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Service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/>
        </p:nvSpPr>
        <p:spPr>
          <a:xfrm>
            <a:off x="650650" y="8476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/>
          </a:p>
        </p:txBody>
      </p:sp>
      <p:sp>
        <p:nvSpPr>
          <p:cNvPr id="215" name="Google Shape;215;p32"/>
          <p:cNvSpPr/>
          <p:nvPr/>
        </p:nvSpPr>
        <p:spPr>
          <a:xfrm>
            <a:off x="545000" y="1566900"/>
            <a:ext cx="5594700" cy="31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50" y="246138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50" y="32148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75" y="360335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50" y="16183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00" y="34075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00" y="40300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00" y="176263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5" y="1618325"/>
            <a:ext cx="1985025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500" y="1762650"/>
            <a:ext cx="569076" cy="8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000" y="2397522"/>
            <a:ext cx="1202974" cy="3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04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321" name="Google Shape;1321;p104"/>
          <p:cNvSpPr/>
          <p:nvPr/>
        </p:nvSpPr>
        <p:spPr>
          <a:xfrm>
            <a:off x="981550" y="1456850"/>
            <a:ext cx="1818600" cy="341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2" name="Google Shape;1322;p104"/>
          <p:cNvSpPr/>
          <p:nvPr/>
        </p:nvSpPr>
        <p:spPr>
          <a:xfrm>
            <a:off x="981550" y="2659250"/>
            <a:ext cx="1818600" cy="341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Load Balancer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3" name="Google Shape;1323;p104"/>
          <p:cNvSpPr/>
          <p:nvPr/>
        </p:nvSpPr>
        <p:spPr>
          <a:xfrm>
            <a:off x="981550" y="2050950"/>
            <a:ext cx="1818600" cy="341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Virtual IP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4" name="Google Shape;1324;p104"/>
          <p:cNvSpPr/>
          <p:nvPr/>
        </p:nvSpPr>
        <p:spPr>
          <a:xfrm>
            <a:off x="981550" y="3267550"/>
            <a:ext cx="1818600" cy="341100"/>
          </a:xfrm>
          <a:prstGeom prst="rect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Selector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5" name="Google Shape;1325;p104"/>
          <p:cNvSpPr txBox="1"/>
          <p:nvPr/>
        </p:nvSpPr>
        <p:spPr>
          <a:xfrm>
            <a:off x="537275" y="1797950"/>
            <a:ext cx="340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+</a:t>
            </a:r>
            <a:endParaRPr sz="2400"/>
          </a:p>
        </p:txBody>
      </p:sp>
      <p:sp>
        <p:nvSpPr>
          <p:cNvPr id="1326" name="Google Shape;1326;p104"/>
          <p:cNvSpPr txBox="1"/>
          <p:nvPr/>
        </p:nvSpPr>
        <p:spPr>
          <a:xfrm>
            <a:off x="537275" y="2392050"/>
            <a:ext cx="340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+</a:t>
            </a:r>
            <a:endParaRPr sz="2400"/>
          </a:p>
        </p:txBody>
      </p:sp>
      <p:sp>
        <p:nvSpPr>
          <p:cNvPr id="1327" name="Google Shape;1327;p104"/>
          <p:cNvSpPr txBox="1"/>
          <p:nvPr/>
        </p:nvSpPr>
        <p:spPr>
          <a:xfrm>
            <a:off x="537275" y="2986150"/>
            <a:ext cx="340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+</a:t>
            </a:r>
            <a:endParaRPr sz="2400"/>
          </a:p>
        </p:txBody>
      </p:sp>
      <p:sp>
        <p:nvSpPr>
          <p:cNvPr id="1328" name="Google Shape;1328;p104"/>
          <p:cNvSpPr/>
          <p:nvPr/>
        </p:nvSpPr>
        <p:spPr>
          <a:xfrm>
            <a:off x="3388950" y="2180150"/>
            <a:ext cx="774900" cy="4791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04"/>
          <p:cNvSpPr/>
          <p:nvPr/>
        </p:nvSpPr>
        <p:spPr>
          <a:xfrm>
            <a:off x="4597825" y="2097425"/>
            <a:ext cx="2273100" cy="561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Service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30" name="Google Shape;133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500" y="1830150"/>
            <a:ext cx="530425" cy="5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05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336" name="Google Shape;1336;p105"/>
          <p:cNvSpPr/>
          <p:nvPr/>
        </p:nvSpPr>
        <p:spPr>
          <a:xfrm>
            <a:off x="1626568" y="36187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7" name="Google Shape;1337;p105"/>
          <p:cNvSpPr/>
          <p:nvPr/>
        </p:nvSpPr>
        <p:spPr>
          <a:xfrm>
            <a:off x="1378593" y="16530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8" name="Google Shape;1338;p105"/>
          <p:cNvSpPr/>
          <p:nvPr/>
        </p:nvSpPr>
        <p:spPr>
          <a:xfrm>
            <a:off x="4431518" y="3347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9" name="Google Shape;1339;p105"/>
          <p:cNvSpPr/>
          <p:nvPr/>
        </p:nvSpPr>
        <p:spPr>
          <a:xfrm>
            <a:off x="3793443" y="2553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0" name="Google Shape;1340;p105"/>
          <p:cNvSpPr txBox="1"/>
          <p:nvPr/>
        </p:nvSpPr>
        <p:spPr>
          <a:xfrm>
            <a:off x="4557138" y="40923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ap=foo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06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346" name="Google Shape;1346;p106"/>
          <p:cNvSpPr/>
          <p:nvPr/>
        </p:nvSpPr>
        <p:spPr>
          <a:xfrm>
            <a:off x="3287493" y="15264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7" name="Google Shape;1347;p106"/>
          <p:cNvSpPr/>
          <p:nvPr/>
        </p:nvSpPr>
        <p:spPr>
          <a:xfrm>
            <a:off x="1626568" y="36187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8" name="Google Shape;1348;p106"/>
          <p:cNvSpPr/>
          <p:nvPr/>
        </p:nvSpPr>
        <p:spPr>
          <a:xfrm>
            <a:off x="1378593" y="16530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9" name="Google Shape;1349;p106"/>
          <p:cNvSpPr/>
          <p:nvPr/>
        </p:nvSpPr>
        <p:spPr>
          <a:xfrm>
            <a:off x="4431518" y="3347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50" name="Google Shape;1350;p106"/>
          <p:cNvSpPr/>
          <p:nvPr/>
        </p:nvSpPr>
        <p:spPr>
          <a:xfrm>
            <a:off x="3793443" y="2553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51" name="Google Shape;1351;p106"/>
          <p:cNvSpPr/>
          <p:nvPr/>
        </p:nvSpPr>
        <p:spPr>
          <a:xfrm>
            <a:off x="4557143" y="43493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52" name="Google Shape;1352;p106"/>
          <p:cNvSpPr txBox="1"/>
          <p:nvPr/>
        </p:nvSpPr>
        <p:spPr>
          <a:xfrm>
            <a:off x="4557138" y="40923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ap=foo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07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358" name="Google Shape;1358;p107"/>
          <p:cNvSpPr/>
          <p:nvPr/>
        </p:nvSpPr>
        <p:spPr>
          <a:xfrm>
            <a:off x="3287493" y="15264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59" name="Google Shape;1359;p107"/>
          <p:cNvSpPr/>
          <p:nvPr/>
        </p:nvSpPr>
        <p:spPr>
          <a:xfrm>
            <a:off x="1626568" y="36187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0" name="Google Shape;1360;p107"/>
          <p:cNvSpPr/>
          <p:nvPr/>
        </p:nvSpPr>
        <p:spPr>
          <a:xfrm>
            <a:off x="2170643" y="2635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1" name="Google Shape;1361;p107"/>
          <p:cNvSpPr/>
          <p:nvPr/>
        </p:nvSpPr>
        <p:spPr>
          <a:xfrm>
            <a:off x="1378593" y="16530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2" name="Google Shape;1362;p107"/>
          <p:cNvSpPr/>
          <p:nvPr/>
        </p:nvSpPr>
        <p:spPr>
          <a:xfrm>
            <a:off x="3229143" y="41134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3" name="Google Shape;1363;p107"/>
          <p:cNvSpPr/>
          <p:nvPr/>
        </p:nvSpPr>
        <p:spPr>
          <a:xfrm>
            <a:off x="4431518" y="3347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4" name="Google Shape;1364;p107"/>
          <p:cNvSpPr/>
          <p:nvPr/>
        </p:nvSpPr>
        <p:spPr>
          <a:xfrm>
            <a:off x="3793443" y="2553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5" name="Google Shape;1365;p107"/>
          <p:cNvSpPr/>
          <p:nvPr/>
        </p:nvSpPr>
        <p:spPr>
          <a:xfrm>
            <a:off x="4557143" y="43493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6" name="Google Shape;1366;p107"/>
          <p:cNvSpPr txBox="1"/>
          <p:nvPr/>
        </p:nvSpPr>
        <p:spPr>
          <a:xfrm>
            <a:off x="4557138" y="40923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ap=foo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08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372" name="Google Shape;1372;p108"/>
          <p:cNvSpPr/>
          <p:nvPr/>
        </p:nvSpPr>
        <p:spPr>
          <a:xfrm>
            <a:off x="3287493" y="15264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3" name="Google Shape;1373;p108"/>
          <p:cNvSpPr/>
          <p:nvPr/>
        </p:nvSpPr>
        <p:spPr>
          <a:xfrm>
            <a:off x="1626568" y="36187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4" name="Google Shape;1374;p108"/>
          <p:cNvSpPr/>
          <p:nvPr/>
        </p:nvSpPr>
        <p:spPr>
          <a:xfrm>
            <a:off x="2170643" y="2635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5" name="Google Shape;1375;p108"/>
          <p:cNvSpPr/>
          <p:nvPr/>
        </p:nvSpPr>
        <p:spPr>
          <a:xfrm>
            <a:off x="1378593" y="16530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6" name="Google Shape;1376;p108"/>
          <p:cNvSpPr/>
          <p:nvPr/>
        </p:nvSpPr>
        <p:spPr>
          <a:xfrm>
            <a:off x="3229143" y="41134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7" name="Google Shape;1377;p108"/>
          <p:cNvSpPr/>
          <p:nvPr/>
        </p:nvSpPr>
        <p:spPr>
          <a:xfrm>
            <a:off x="4431518" y="3347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8" name="Google Shape;1378;p108"/>
          <p:cNvSpPr/>
          <p:nvPr/>
        </p:nvSpPr>
        <p:spPr>
          <a:xfrm>
            <a:off x="3793443" y="2553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9" name="Google Shape;1379;p108"/>
          <p:cNvSpPr/>
          <p:nvPr/>
        </p:nvSpPr>
        <p:spPr>
          <a:xfrm>
            <a:off x="4557143" y="43493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0" name="Google Shape;1380;p108"/>
          <p:cNvSpPr/>
          <p:nvPr/>
        </p:nvSpPr>
        <p:spPr>
          <a:xfrm rot="-5400000">
            <a:off x="4099900" y="21184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08"/>
          <p:cNvSpPr txBox="1"/>
          <p:nvPr/>
        </p:nvSpPr>
        <p:spPr>
          <a:xfrm>
            <a:off x="3793450" y="22832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382" name="Google Shape;1382;p108"/>
          <p:cNvSpPr/>
          <p:nvPr/>
        </p:nvSpPr>
        <p:spPr>
          <a:xfrm rot="-5400000">
            <a:off x="3593950" y="11113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08"/>
          <p:cNvSpPr txBox="1"/>
          <p:nvPr/>
        </p:nvSpPr>
        <p:spPr>
          <a:xfrm>
            <a:off x="3287500" y="12761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384" name="Google Shape;1384;p108"/>
          <p:cNvSpPr/>
          <p:nvPr/>
        </p:nvSpPr>
        <p:spPr>
          <a:xfrm rot="-5400000">
            <a:off x="4863588" y="39275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08"/>
          <p:cNvSpPr txBox="1"/>
          <p:nvPr/>
        </p:nvSpPr>
        <p:spPr>
          <a:xfrm>
            <a:off x="4557138" y="40923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386" name="Google Shape;1386;p108"/>
          <p:cNvSpPr/>
          <p:nvPr/>
        </p:nvSpPr>
        <p:spPr>
          <a:xfrm rot="-5400000">
            <a:off x="3529750" y="369807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08"/>
          <p:cNvSpPr txBox="1"/>
          <p:nvPr/>
        </p:nvSpPr>
        <p:spPr>
          <a:xfrm>
            <a:off x="3223300" y="386292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388" name="Google Shape;1388;p108"/>
          <p:cNvSpPr/>
          <p:nvPr/>
        </p:nvSpPr>
        <p:spPr>
          <a:xfrm rot="-5400000">
            <a:off x="1933025" y="318302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08"/>
          <p:cNvSpPr txBox="1"/>
          <p:nvPr/>
        </p:nvSpPr>
        <p:spPr>
          <a:xfrm>
            <a:off x="1626575" y="334787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app=bar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09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395" name="Google Shape;1395;p109"/>
          <p:cNvSpPr/>
          <p:nvPr/>
        </p:nvSpPr>
        <p:spPr>
          <a:xfrm>
            <a:off x="3287493" y="15264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6" name="Google Shape;1396;p109"/>
          <p:cNvSpPr/>
          <p:nvPr/>
        </p:nvSpPr>
        <p:spPr>
          <a:xfrm>
            <a:off x="1626568" y="36187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7" name="Google Shape;1397;p109"/>
          <p:cNvSpPr/>
          <p:nvPr/>
        </p:nvSpPr>
        <p:spPr>
          <a:xfrm>
            <a:off x="2170643" y="2635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8" name="Google Shape;1398;p109"/>
          <p:cNvSpPr/>
          <p:nvPr/>
        </p:nvSpPr>
        <p:spPr>
          <a:xfrm>
            <a:off x="1378593" y="16530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9" name="Google Shape;1399;p109"/>
          <p:cNvSpPr/>
          <p:nvPr/>
        </p:nvSpPr>
        <p:spPr>
          <a:xfrm>
            <a:off x="3229143" y="41134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0" name="Google Shape;1400;p109"/>
          <p:cNvSpPr/>
          <p:nvPr/>
        </p:nvSpPr>
        <p:spPr>
          <a:xfrm>
            <a:off x="4431518" y="3347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1" name="Google Shape;1401;p109"/>
          <p:cNvSpPr/>
          <p:nvPr/>
        </p:nvSpPr>
        <p:spPr>
          <a:xfrm>
            <a:off x="3793443" y="2553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2" name="Google Shape;1402;p109"/>
          <p:cNvSpPr/>
          <p:nvPr/>
        </p:nvSpPr>
        <p:spPr>
          <a:xfrm>
            <a:off x="4557143" y="43493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3" name="Google Shape;1403;p109"/>
          <p:cNvSpPr/>
          <p:nvPr/>
        </p:nvSpPr>
        <p:spPr>
          <a:xfrm rot="-5400000">
            <a:off x="4099900" y="21184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09"/>
          <p:cNvSpPr txBox="1"/>
          <p:nvPr/>
        </p:nvSpPr>
        <p:spPr>
          <a:xfrm>
            <a:off x="3793450" y="22832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05" name="Google Shape;1405;p109"/>
          <p:cNvSpPr/>
          <p:nvPr/>
        </p:nvSpPr>
        <p:spPr>
          <a:xfrm rot="-5400000">
            <a:off x="3593950" y="11113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09"/>
          <p:cNvSpPr txBox="1"/>
          <p:nvPr/>
        </p:nvSpPr>
        <p:spPr>
          <a:xfrm>
            <a:off x="3287500" y="12761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07" name="Google Shape;1407;p109"/>
          <p:cNvSpPr/>
          <p:nvPr/>
        </p:nvSpPr>
        <p:spPr>
          <a:xfrm rot="-5400000">
            <a:off x="4863588" y="39275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09"/>
          <p:cNvSpPr txBox="1"/>
          <p:nvPr/>
        </p:nvSpPr>
        <p:spPr>
          <a:xfrm>
            <a:off x="4557138" y="40923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09" name="Google Shape;1409;p109"/>
          <p:cNvSpPr/>
          <p:nvPr/>
        </p:nvSpPr>
        <p:spPr>
          <a:xfrm>
            <a:off x="5994650" y="2424438"/>
            <a:ext cx="2273100" cy="561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10" name="Google Shape;141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325" y="2157163"/>
            <a:ext cx="530425" cy="5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09"/>
          <p:cNvSpPr/>
          <p:nvPr/>
        </p:nvSpPr>
        <p:spPr>
          <a:xfrm rot="-5400000">
            <a:off x="3529750" y="369807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09"/>
          <p:cNvSpPr txBox="1"/>
          <p:nvPr/>
        </p:nvSpPr>
        <p:spPr>
          <a:xfrm>
            <a:off x="3223300" y="386292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13" name="Google Shape;1413;p109"/>
          <p:cNvSpPr/>
          <p:nvPr/>
        </p:nvSpPr>
        <p:spPr>
          <a:xfrm rot="-5400000">
            <a:off x="1933025" y="318302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09"/>
          <p:cNvSpPr txBox="1"/>
          <p:nvPr/>
        </p:nvSpPr>
        <p:spPr>
          <a:xfrm>
            <a:off x="1626575" y="334787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app=bar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10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420" name="Google Shape;1420;p110"/>
          <p:cNvSpPr/>
          <p:nvPr/>
        </p:nvSpPr>
        <p:spPr>
          <a:xfrm>
            <a:off x="3287493" y="15264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1" name="Google Shape;1421;p110"/>
          <p:cNvSpPr/>
          <p:nvPr/>
        </p:nvSpPr>
        <p:spPr>
          <a:xfrm>
            <a:off x="1626568" y="36187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2" name="Google Shape;1422;p110"/>
          <p:cNvSpPr/>
          <p:nvPr/>
        </p:nvSpPr>
        <p:spPr>
          <a:xfrm>
            <a:off x="2170643" y="2635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3" name="Google Shape;1423;p110"/>
          <p:cNvSpPr/>
          <p:nvPr/>
        </p:nvSpPr>
        <p:spPr>
          <a:xfrm>
            <a:off x="1378593" y="16530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4" name="Google Shape;1424;p110"/>
          <p:cNvSpPr/>
          <p:nvPr/>
        </p:nvSpPr>
        <p:spPr>
          <a:xfrm>
            <a:off x="3229143" y="41134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5" name="Google Shape;1425;p110"/>
          <p:cNvSpPr/>
          <p:nvPr/>
        </p:nvSpPr>
        <p:spPr>
          <a:xfrm>
            <a:off x="4431518" y="3347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6" name="Google Shape;1426;p110"/>
          <p:cNvSpPr/>
          <p:nvPr/>
        </p:nvSpPr>
        <p:spPr>
          <a:xfrm>
            <a:off x="3793443" y="2553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7" name="Google Shape;1427;p110"/>
          <p:cNvSpPr/>
          <p:nvPr/>
        </p:nvSpPr>
        <p:spPr>
          <a:xfrm>
            <a:off x="4557143" y="43493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8" name="Google Shape;1428;p110"/>
          <p:cNvSpPr/>
          <p:nvPr/>
        </p:nvSpPr>
        <p:spPr>
          <a:xfrm rot="-5400000">
            <a:off x="4099900" y="21184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10"/>
          <p:cNvSpPr txBox="1"/>
          <p:nvPr/>
        </p:nvSpPr>
        <p:spPr>
          <a:xfrm>
            <a:off x="3793450" y="22832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30" name="Google Shape;1430;p110"/>
          <p:cNvSpPr/>
          <p:nvPr/>
        </p:nvSpPr>
        <p:spPr>
          <a:xfrm rot="-5400000">
            <a:off x="3593950" y="11113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10"/>
          <p:cNvSpPr txBox="1"/>
          <p:nvPr/>
        </p:nvSpPr>
        <p:spPr>
          <a:xfrm>
            <a:off x="3287500" y="12761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32" name="Google Shape;1432;p110"/>
          <p:cNvSpPr/>
          <p:nvPr/>
        </p:nvSpPr>
        <p:spPr>
          <a:xfrm rot="-5400000">
            <a:off x="4863588" y="39275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10"/>
          <p:cNvSpPr txBox="1"/>
          <p:nvPr/>
        </p:nvSpPr>
        <p:spPr>
          <a:xfrm>
            <a:off x="4557138" y="40923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34" name="Google Shape;1434;p110"/>
          <p:cNvSpPr/>
          <p:nvPr/>
        </p:nvSpPr>
        <p:spPr>
          <a:xfrm>
            <a:off x="5994650" y="2424438"/>
            <a:ext cx="2273100" cy="561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35" name="Google Shape;143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325" y="2157163"/>
            <a:ext cx="530425" cy="5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10"/>
          <p:cNvSpPr/>
          <p:nvPr/>
        </p:nvSpPr>
        <p:spPr>
          <a:xfrm>
            <a:off x="6899352" y="2986350"/>
            <a:ext cx="1368300" cy="323100"/>
          </a:xfrm>
          <a:prstGeom prst="rect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app=foo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37" name="Google Shape;1437;p110"/>
          <p:cNvSpPr/>
          <p:nvPr/>
        </p:nvSpPr>
        <p:spPr>
          <a:xfrm rot="-5400000">
            <a:off x="3529750" y="369807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10"/>
          <p:cNvSpPr txBox="1"/>
          <p:nvPr/>
        </p:nvSpPr>
        <p:spPr>
          <a:xfrm>
            <a:off x="3223300" y="386292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39" name="Google Shape;1439;p110"/>
          <p:cNvSpPr/>
          <p:nvPr/>
        </p:nvSpPr>
        <p:spPr>
          <a:xfrm rot="-5400000">
            <a:off x="1933025" y="318302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10"/>
          <p:cNvSpPr txBox="1"/>
          <p:nvPr/>
        </p:nvSpPr>
        <p:spPr>
          <a:xfrm>
            <a:off x="1626575" y="334787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app=bar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11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446" name="Google Shape;1446;p111"/>
          <p:cNvSpPr/>
          <p:nvPr/>
        </p:nvSpPr>
        <p:spPr>
          <a:xfrm>
            <a:off x="3287493" y="15264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7" name="Google Shape;1447;p111"/>
          <p:cNvSpPr/>
          <p:nvPr/>
        </p:nvSpPr>
        <p:spPr>
          <a:xfrm>
            <a:off x="1626568" y="36187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8" name="Google Shape;1448;p111"/>
          <p:cNvSpPr/>
          <p:nvPr/>
        </p:nvSpPr>
        <p:spPr>
          <a:xfrm>
            <a:off x="2170643" y="2635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9" name="Google Shape;1449;p111"/>
          <p:cNvSpPr/>
          <p:nvPr/>
        </p:nvSpPr>
        <p:spPr>
          <a:xfrm>
            <a:off x="1378593" y="16530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0" name="Google Shape;1450;p111"/>
          <p:cNvSpPr/>
          <p:nvPr/>
        </p:nvSpPr>
        <p:spPr>
          <a:xfrm>
            <a:off x="3229143" y="41134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1" name="Google Shape;1451;p111"/>
          <p:cNvSpPr/>
          <p:nvPr/>
        </p:nvSpPr>
        <p:spPr>
          <a:xfrm>
            <a:off x="4431518" y="3347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2" name="Google Shape;1452;p111"/>
          <p:cNvSpPr/>
          <p:nvPr/>
        </p:nvSpPr>
        <p:spPr>
          <a:xfrm>
            <a:off x="3793443" y="2553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3" name="Google Shape;1453;p111"/>
          <p:cNvSpPr/>
          <p:nvPr/>
        </p:nvSpPr>
        <p:spPr>
          <a:xfrm>
            <a:off x="4557143" y="43493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4" name="Google Shape;1454;p111"/>
          <p:cNvSpPr/>
          <p:nvPr/>
        </p:nvSpPr>
        <p:spPr>
          <a:xfrm rot="-5400000">
            <a:off x="4099900" y="21184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11"/>
          <p:cNvSpPr txBox="1"/>
          <p:nvPr/>
        </p:nvSpPr>
        <p:spPr>
          <a:xfrm>
            <a:off x="3793450" y="22832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56" name="Google Shape;1456;p111"/>
          <p:cNvSpPr/>
          <p:nvPr/>
        </p:nvSpPr>
        <p:spPr>
          <a:xfrm rot="-5400000">
            <a:off x="3593950" y="11113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11"/>
          <p:cNvSpPr txBox="1"/>
          <p:nvPr/>
        </p:nvSpPr>
        <p:spPr>
          <a:xfrm>
            <a:off x="3287500" y="12761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58" name="Google Shape;1458;p111"/>
          <p:cNvSpPr/>
          <p:nvPr/>
        </p:nvSpPr>
        <p:spPr>
          <a:xfrm rot="-5400000">
            <a:off x="4863588" y="39275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11"/>
          <p:cNvSpPr txBox="1"/>
          <p:nvPr/>
        </p:nvSpPr>
        <p:spPr>
          <a:xfrm>
            <a:off x="4557138" y="40923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60" name="Google Shape;1460;p111"/>
          <p:cNvSpPr/>
          <p:nvPr/>
        </p:nvSpPr>
        <p:spPr>
          <a:xfrm>
            <a:off x="5994650" y="2424438"/>
            <a:ext cx="2273100" cy="561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61" name="Google Shape;146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325" y="2157163"/>
            <a:ext cx="530425" cy="52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2" name="Google Shape;1462;p111"/>
          <p:cNvCxnSpPr/>
          <p:nvPr/>
        </p:nvCxnSpPr>
        <p:spPr>
          <a:xfrm rot="10800000">
            <a:off x="4379675" y="1775525"/>
            <a:ext cx="1547100" cy="47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11"/>
          <p:cNvCxnSpPr/>
          <p:nvPr/>
        </p:nvCxnSpPr>
        <p:spPr>
          <a:xfrm rot="10800000">
            <a:off x="4889000" y="2597825"/>
            <a:ext cx="802800" cy="13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4" name="Google Shape;1464;p111"/>
          <p:cNvCxnSpPr/>
          <p:nvPr/>
        </p:nvCxnSpPr>
        <p:spPr>
          <a:xfrm flipH="1">
            <a:off x="5522250" y="3152675"/>
            <a:ext cx="495900" cy="9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5" name="Google Shape;1465;p111"/>
          <p:cNvSpPr/>
          <p:nvPr/>
        </p:nvSpPr>
        <p:spPr>
          <a:xfrm>
            <a:off x="6899352" y="2986350"/>
            <a:ext cx="1368300" cy="323100"/>
          </a:xfrm>
          <a:prstGeom prst="rect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app=foo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6" name="Google Shape;1466;p111"/>
          <p:cNvSpPr/>
          <p:nvPr/>
        </p:nvSpPr>
        <p:spPr>
          <a:xfrm rot="-5400000">
            <a:off x="3529750" y="369807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11"/>
          <p:cNvSpPr txBox="1"/>
          <p:nvPr/>
        </p:nvSpPr>
        <p:spPr>
          <a:xfrm>
            <a:off x="3223300" y="386292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68" name="Google Shape;1468;p111"/>
          <p:cNvSpPr/>
          <p:nvPr/>
        </p:nvSpPr>
        <p:spPr>
          <a:xfrm rot="-5400000">
            <a:off x="1933025" y="318302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11"/>
          <p:cNvSpPr txBox="1"/>
          <p:nvPr/>
        </p:nvSpPr>
        <p:spPr>
          <a:xfrm>
            <a:off x="1626575" y="334787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app=bar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12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475" name="Google Shape;1475;p112"/>
          <p:cNvSpPr/>
          <p:nvPr/>
        </p:nvSpPr>
        <p:spPr>
          <a:xfrm>
            <a:off x="3287493" y="15264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6" name="Google Shape;1476;p112"/>
          <p:cNvSpPr/>
          <p:nvPr/>
        </p:nvSpPr>
        <p:spPr>
          <a:xfrm>
            <a:off x="1626568" y="36187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7" name="Google Shape;1477;p112"/>
          <p:cNvSpPr/>
          <p:nvPr/>
        </p:nvSpPr>
        <p:spPr>
          <a:xfrm>
            <a:off x="2170643" y="2635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8" name="Google Shape;1478;p112"/>
          <p:cNvSpPr/>
          <p:nvPr/>
        </p:nvSpPr>
        <p:spPr>
          <a:xfrm>
            <a:off x="1378593" y="16530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9" name="Google Shape;1479;p112"/>
          <p:cNvSpPr/>
          <p:nvPr/>
        </p:nvSpPr>
        <p:spPr>
          <a:xfrm>
            <a:off x="3229143" y="41134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0" name="Google Shape;1480;p112"/>
          <p:cNvSpPr/>
          <p:nvPr/>
        </p:nvSpPr>
        <p:spPr>
          <a:xfrm>
            <a:off x="4431518" y="3347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1" name="Google Shape;1481;p112"/>
          <p:cNvSpPr/>
          <p:nvPr/>
        </p:nvSpPr>
        <p:spPr>
          <a:xfrm>
            <a:off x="3793443" y="2553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2" name="Google Shape;1482;p112"/>
          <p:cNvSpPr/>
          <p:nvPr/>
        </p:nvSpPr>
        <p:spPr>
          <a:xfrm>
            <a:off x="4557143" y="43493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3" name="Google Shape;1483;p112"/>
          <p:cNvSpPr/>
          <p:nvPr/>
        </p:nvSpPr>
        <p:spPr>
          <a:xfrm rot="-5400000">
            <a:off x="4099900" y="21184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12"/>
          <p:cNvSpPr txBox="1"/>
          <p:nvPr/>
        </p:nvSpPr>
        <p:spPr>
          <a:xfrm>
            <a:off x="3793450" y="22832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85" name="Google Shape;1485;p112"/>
          <p:cNvSpPr/>
          <p:nvPr/>
        </p:nvSpPr>
        <p:spPr>
          <a:xfrm rot="-5400000">
            <a:off x="3593950" y="11113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12"/>
          <p:cNvSpPr txBox="1"/>
          <p:nvPr/>
        </p:nvSpPr>
        <p:spPr>
          <a:xfrm>
            <a:off x="3287500" y="12761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87" name="Google Shape;1487;p112"/>
          <p:cNvSpPr/>
          <p:nvPr/>
        </p:nvSpPr>
        <p:spPr>
          <a:xfrm rot="-5400000">
            <a:off x="4863588" y="39275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12"/>
          <p:cNvSpPr txBox="1"/>
          <p:nvPr/>
        </p:nvSpPr>
        <p:spPr>
          <a:xfrm>
            <a:off x="4557138" y="40923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89" name="Google Shape;1489;p112"/>
          <p:cNvSpPr/>
          <p:nvPr/>
        </p:nvSpPr>
        <p:spPr>
          <a:xfrm>
            <a:off x="5994650" y="2424438"/>
            <a:ext cx="2273100" cy="561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90" name="Google Shape;149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325" y="2157163"/>
            <a:ext cx="530425" cy="52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1" name="Google Shape;1491;p112"/>
          <p:cNvCxnSpPr/>
          <p:nvPr/>
        </p:nvCxnSpPr>
        <p:spPr>
          <a:xfrm rot="10800000">
            <a:off x="4379675" y="1775525"/>
            <a:ext cx="1547100" cy="47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2" name="Google Shape;1492;p112"/>
          <p:cNvCxnSpPr/>
          <p:nvPr/>
        </p:nvCxnSpPr>
        <p:spPr>
          <a:xfrm rot="10800000">
            <a:off x="4889000" y="2597825"/>
            <a:ext cx="802800" cy="13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3" name="Google Shape;1493;p112"/>
          <p:cNvCxnSpPr/>
          <p:nvPr/>
        </p:nvCxnSpPr>
        <p:spPr>
          <a:xfrm flipH="1">
            <a:off x="5522250" y="3152675"/>
            <a:ext cx="495900" cy="9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4" name="Google Shape;1494;p112"/>
          <p:cNvSpPr/>
          <p:nvPr/>
        </p:nvSpPr>
        <p:spPr>
          <a:xfrm>
            <a:off x="6899352" y="2986350"/>
            <a:ext cx="1368300" cy="323100"/>
          </a:xfrm>
          <a:prstGeom prst="rect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app=foo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5" name="Google Shape;1495;p112"/>
          <p:cNvSpPr/>
          <p:nvPr/>
        </p:nvSpPr>
        <p:spPr>
          <a:xfrm rot="-5400000">
            <a:off x="3529750" y="369807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12"/>
          <p:cNvSpPr txBox="1"/>
          <p:nvPr/>
        </p:nvSpPr>
        <p:spPr>
          <a:xfrm>
            <a:off x="3223300" y="386292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97" name="Google Shape;1497;p112"/>
          <p:cNvSpPr/>
          <p:nvPr/>
        </p:nvSpPr>
        <p:spPr>
          <a:xfrm rot="-5400000">
            <a:off x="1933025" y="318302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12"/>
          <p:cNvSpPr txBox="1"/>
          <p:nvPr/>
        </p:nvSpPr>
        <p:spPr>
          <a:xfrm>
            <a:off x="1626575" y="334787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app=bar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99" name="Google Shape;1499;p112"/>
          <p:cNvSpPr/>
          <p:nvPr/>
        </p:nvSpPr>
        <p:spPr>
          <a:xfrm rot="-5400000">
            <a:off x="4099900" y="19256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12"/>
          <p:cNvSpPr txBox="1"/>
          <p:nvPr/>
        </p:nvSpPr>
        <p:spPr>
          <a:xfrm>
            <a:off x="3793450" y="2127550"/>
            <a:ext cx="85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</a:rPr>
              <a:t>version=0.2.3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501" name="Google Shape;1501;p112"/>
          <p:cNvSpPr/>
          <p:nvPr/>
        </p:nvSpPr>
        <p:spPr>
          <a:xfrm rot="-5400000">
            <a:off x="4863600" y="37521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12"/>
          <p:cNvSpPr txBox="1"/>
          <p:nvPr/>
        </p:nvSpPr>
        <p:spPr>
          <a:xfrm>
            <a:off x="4557150" y="3954063"/>
            <a:ext cx="85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</a:rPr>
              <a:t>version=0.2.3</a:t>
            </a:r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13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508" name="Google Shape;1508;p113"/>
          <p:cNvSpPr/>
          <p:nvPr/>
        </p:nvSpPr>
        <p:spPr>
          <a:xfrm>
            <a:off x="3287493" y="15264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09" name="Google Shape;1509;p113"/>
          <p:cNvSpPr/>
          <p:nvPr/>
        </p:nvSpPr>
        <p:spPr>
          <a:xfrm>
            <a:off x="1626568" y="36187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0" name="Google Shape;1510;p113"/>
          <p:cNvSpPr/>
          <p:nvPr/>
        </p:nvSpPr>
        <p:spPr>
          <a:xfrm>
            <a:off x="2170643" y="2635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1" name="Google Shape;1511;p113"/>
          <p:cNvSpPr/>
          <p:nvPr/>
        </p:nvSpPr>
        <p:spPr>
          <a:xfrm>
            <a:off x="1378593" y="16530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2" name="Google Shape;1512;p113"/>
          <p:cNvSpPr/>
          <p:nvPr/>
        </p:nvSpPr>
        <p:spPr>
          <a:xfrm>
            <a:off x="3229143" y="411343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3" name="Google Shape;1513;p113"/>
          <p:cNvSpPr/>
          <p:nvPr/>
        </p:nvSpPr>
        <p:spPr>
          <a:xfrm>
            <a:off x="4431518" y="3347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4" name="Google Shape;1514;p113"/>
          <p:cNvSpPr/>
          <p:nvPr/>
        </p:nvSpPr>
        <p:spPr>
          <a:xfrm>
            <a:off x="3793443" y="255301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5" name="Google Shape;1515;p113"/>
          <p:cNvSpPr/>
          <p:nvPr/>
        </p:nvSpPr>
        <p:spPr>
          <a:xfrm>
            <a:off x="4557143" y="4349360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0.1.23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6" name="Google Shape;1516;p113"/>
          <p:cNvSpPr/>
          <p:nvPr/>
        </p:nvSpPr>
        <p:spPr>
          <a:xfrm rot="-5400000">
            <a:off x="4099900" y="21184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13"/>
          <p:cNvSpPr txBox="1"/>
          <p:nvPr/>
        </p:nvSpPr>
        <p:spPr>
          <a:xfrm>
            <a:off x="3793450" y="22832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518" name="Google Shape;1518;p113"/>
          <p:cNvSpPr/>
          <p:nvPr/>
        </p:nvSpPr>
        <p:spPr>
          <a:xfrm rot="-5400000">
            <a:off x="3593950" y="11113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13"/>
          <p:cNvSpPr txBox="1"/>
          <p:nvPr/>
        </p:nvSpPr>
        <p:spPr>
          <a:xfrm>
            <a:off x="3287500" y="12761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520" name="Google Shape;1520;p113"/>
          <p:cNvSpPr/>
          <p:nvPr/>
        </p:nvSpPr>
        <p:spPr>
          <a:xfrm rot="-5400000">
            <a:off x="4863588" y="39275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13"/>
          <p:cNvSpPr txBox="1"/>
          <p:nvPr/>
        </p:nvSpPr>
        <p:spPr>
          <a:xfrm>
            <a:off x="4557138" y="40923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522" name="Google Shape;1522;p113"/>
          <p:cNvSpPr/>
          <p:nvPr/>
        </p:nvSpPr>
        <p:spPr>
          <a:xfrm>
            <a:off x="5994650" y="2424438"/>
            <a:ext cx="2273100" cy="561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foo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23" name="Google Shape;152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325" y="2157163"/>
            <a:ext cx="530425" cy="52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113"/>
          <p:cNvCxnSpPr/>
          <p:nvPr/>
        </p:nvCxnSpPr>
        <p:spPr>
          <a:xfrm rot="10800000">
            <a:off x="4889000" y="2597825"/>
            <a:ext cx="802800" cy="13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5" name="Google Shape;1525;p113"/>
          <p:cNvCxnSpPr/>
          <p:nvPr/>
        </p:nvCxnSpPr>
        <p:spPr>
          <a:xfrm flipH="1">
            <a:off x="5522250" y="3152675"/>
            <a:ext cx="495900" cy="9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6" name="Google Shape;1526;p113"/>
          <p:cNvSpPr/>
          <p:nvPr/>
        </p:nvSpPr>
        <p:spPr>
          <a:xfrm>
            <a:off x="6899352" y="2986350"/>
            <a:ext cx="1368300" cy="323100"/>
          </a:xfrm>
          <a:prstGeom prst="rect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app=foo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27" name="Google Shape;1527;p113"/>
          <p:cNvSpPr/>
          <p:nvPr/>
        </p:nvSpPr>
        <p:spPr>
          <a:xfrm rot="-5400000">
            <a:off x="3529750" y="369807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13"/>
          <p:cNvSpPr txBox="1"/>
          <p:nvPr/>
        </p:nvSpPr>
        <p:spPr>
          <a:xfrm>
            <a:off x="3223300" y="386292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529" name="Google Shape;1529;p113"/>
          <p:cNvSpPr/>
          <p:nvPr/>
        </p:nvSpPr>
        <p:spPr>
          <a:xfrm rot="-5400000">
            <a:off x="1933025" y="3183025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13"/>
          <p:cNvSpPr txBox="1"/>
          <p:nvPr/>
        </p:nvSpPr>
        <p:spPr>
          <a:xfrm>
            <a:off x="1626575" y="3347875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app=bar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531" name="Google Shape;1531;p113"/>
          <p:cNvSpPr/>
          <p:nvPr/>
        </p:nvSpPr>
        <p:spPr>
          <a:xfrm>
            <a:off x="6899352" y="3328225"/>
            <a:ext cx="1368300" cy="323100"/>
          </a:xfrm>
          <a:prstGeom prst="rect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version=0.2.3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32" name="Google Shape;1532;p113"/>
          <p:cNvSpPr/>
          <p:nvPr/>
        </p:nvSpPr>
        <p:spPr>
          <a:xfrm rot="-5400000">
            <a:off x="4099900" y="19256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13"/>
          <p:cNvSpPr txBox="1"/>
          <p:nvPr/>
        </p:nvSpPr>
        <p:spPr>
          <a:xfrm>
            <a:off x="3793450" y="2127550"/>
            <a:ext cx="85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</a:rPr>
              <a:t>version=0.2.3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534" name="Google Shape;1534;p113"/>
          <p:cNvSpPr/>
          <p:nvPr/>
        </p:nvSpPr>
        <p:spPr>
          <a:xfrm rot="-5400000">
            <a:off x="4863600" y="3752100"/>
            <a:ext cx="159325" cy="671025"/>
          </a:xfrm>
          <a:prstGeom prst="flowChartOffpageConnector">
            <a:avLst/>
          </a:prstGeom>
          <a:solidFill>
            <a:srgbClr val="674EA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13"/>
          <p:cNvSpPr txBox="1"/>
          <p:nvPr/>
        </p:nvSpPr>
        <p:spPr>
          <a:xfrm>
            <a:off x="4557150" y="3954063"/>
            <a:ext cx="854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</a:rPr>
              <a:t>version=0.2.3</a:t>
            </a:r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650650" y="847625"/>
            <a:ext cx="2744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/>
          </a:p>
        </p:txBody>
      </p:sp>
      <p:sp>
        <p:nvSpPr>
          <p:cNvPr id="231" name="Google Shape;231;p33"/>
          <p:cNvSpPr/>
          <p:nvPr/>
        </p:nvSpPr>
        <p:spPr>
          <a:xfrm>
            <a:off x="545000" y="1566900"/>
            <a:ext cx="5594700" cy="31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50" y="246138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50" y="32148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75" y="360335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50" y="1618325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00" y="34075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00" y="4030000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00" y="1762638"/>
            <a:ext cx="426650" cy="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5" y="1618325"/>
            <a:ext cx="1985025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500" y="1762650"/>
            <a:ext cx="569076" cy="8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000" y="2397522"/>
            <a:ext cx="1202974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175" y="2888050"/>
            <a:ext cx="1225736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7650" y="3378575"/>
            <a:ext cx="1066926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3178" y="3495581"/>
            <a:ext cx="1066922" cy="48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14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Service</a:t>
            </a:r>
            <a:endParaRPr sz="3000"/>
          </a:p>
        </p:txBody>
      </p:sp>
      <p:sp>
        <p:nvSpPr>
          <p:cNvPr id="1541" name="Google Shape;1541;p114"/>
          <p:cNvSpPr txBox="1"/>
          <p:nvPr/>
        </p:nvSpPr>
        <p:spPr>
          <a:xfrm>
            <a:off x="3287500" y="1276150"/>
            <a:ext cx="60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app=foo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542" name="Google Shape;154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25" y="1461550"/>
            <a:ext cx="4053483" cy="34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15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Practice</a:t>
            </a:r>
            <a:endParaRPr sz="48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16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Volume</a:t>
            </a:r>
            <a:endParaRPr sz="4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17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Volume</a:t>
            </a:r>
            <a:endParaRPr sz="3000"/>
          </a:p>
        </p:txBody>
      </p:sp>
      <p:sp>
        <p:nvSpPr>
          <p:cNvPr id="1558" name="Google Shape;1558;p117"/>
          <p:cNvSpPr/>
          <p:nvPr/>
        </p:nvSpPr>
        <p:spPr>
          <a:xfrm>
            <a:off x="981550" y="1456850"/>
            <a:ext cx="1818600" cy="341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Size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9" name="Google Shape;1559;p117"/>
          <p:cNvSpPr/>
          <p:nvPr/>
        </p:nvSpPr>
        <p:spPr>
          <a:xfrm>
            <a:off x="981550" y="1998750"/>
            <a:ext cx="1818600" cy="341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Access Type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0" name="Google Shape;1560;p117"/>
          <p:cNvSpPr/>
          <p:nvPr/>
        </p:nvSpPr>
        <p:spPr>
          <a:xfrm>
            <a:off x="981550" y="2540650"/>
            <a:ext cx="1818600" cy="341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Storage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1" name="Google Shape;1561;p117"/>
          <p:cNvSpPr/>
          <p:nvPr/>
        </p:nvSpPr>
        <p:spPr>
          <a:xfrm>
            <a:off x="981550" y="3082550"/>
            <a:ext cx="18186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2" name="Google Shape;1562;p117"/>
          <p:cNvSpPr/>
          <p:nvPr/>
        </p:nvSpPr>
        <p:spPr>
          <a:xfrm>
            <a:off x="633150" y="1814575"/>
            <a:ext cx="208800" cy="21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17"/>
          <p:cNvSpPr/>
          <p:nvPr/>
        </p:nvSpPr>
        <p:spPr>
          <a:xfrm>
            <a:off x="633150" y="2325250"/>
            <a:ext cx="208800" cy="21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17"/>
          <p:cNvSpPr/>
          <p:nvPr/>
        </p:nvSpPr>
        <p:spPr>
          <a:xfrm>
            <a:off x="616800" y="2881750"/>
            <a:ext cx="241500" cy="17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5" name="Google Shape;156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500" y="2951125"/>
            <a:ext cx="305975" cy="3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18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Volume</a:t>
            </a:r>
            <a:endParaRPr sz="3000"/>
          </a:p>
        </p:txBody>
      </p:sp>
      <p:sp>
        <p:nvSpPr>
          <p:cNvPr id="1571" name="Google Shape;1571;p118"/>
          <p:cNvSpPr/>
          <p:nvPr/>
        </p:nvSpPr>
        <p:spPr>
          <a:xfrm>
            <a:off x="981550" y="1456850"/>
            <a:ext cx="1818600" cy="341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Size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2" name="Google Shape;1572;p118"/>
          <p:cNvSpPr/>
          <p:nvPr/>
        </p:nvSpPr>
        <p:spPr>
          <a:xfrm>
            <a:off x="981550" y="1998750"/>
            <a:ext cx="1818600" cy="341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Access Type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3" name="Google Shape;1573;p118"/>
          <p:cNvSpPr/>
          <p:nvPr/>
        </p:nvSpPr>
        <p:spPr>
          <a:xfrm>
            <a:off x="981550" y="2540650"/>
            <a:ext cx="1818600" cy="341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Storage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4" name="Google Shape;1574;p118"/>
          <p:cNvSpPr/>
          <p:nvPr/>
        </p:nvSpPr>
        <p:spPr>
          <a:xfrm>
            <a:off x="981550" y="3082550"/>
            <a:ext cx="18186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5" name="Google Shape;1575;p118"/>
          <p:cNvSpPr/>
          <p:nvPr/>
        </p:nvSpPr>
        <p:spPr>
          <a:xfrm>
            <a:off x="633150" y="1814575"/>
            <a:ext cx="208800" cy="21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18"/>
          <p:cNvSpPr/>
          <p:nvPr/>
        </p:nvSpPr>
        <p:spPr>
          <a:xfrm>
            <a:off x="633150" y="2325250"/>
            <a:ext cx="208800" cy="21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18"/>
          <p:cNvSpPr/>
          <p:nvPr/>
        </p:nvSpPr>
        <p:spPr>
          <a:xfrm>
            <a:off x="616800" y="2881750"/>
            <a:ext cx="241500" cy="17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8" name="Google Shape;157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500" y="2951125"/>
            <a:ext cx="305975" cy="3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118"/>
          <p:cNvSpPr/>
          <p:nvPr/>
        </p:nvSpPr>
        <p:spPr>
          <a:xfrm>
            <a:off x="4527375" y="1584775"/>
            <a:ext cx="1618800" cy="306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ReadWrite (once)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80" name="Google Shape;1580;p118"/>
          <p:cNvSpPr/>
          <p:nvPr/>
        </p:nvSpPr>
        <p:spPr>
          <a:xfrm>
            <a:off x="4527375" y="1979250"/>
            <a:ext cx="1618800" cy="306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ReadOnly (many)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81" name="Google Shape;1581;p118"/>
          <p:cNvSpPr/>
          <p:nvPr/>
        </p:nvSpPr>
        <p:spPr>
          <a:xfrm>
            <a:off x="4527375" y="2373725"/>
            <a:ext cx="1618800" cy="306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ReadWrite (many)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19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Volume</a:t>
            </a:r>
            <a:endParaRPr sz="3000"/>
          </a:p>
        </p:txBody>
      </p:sp>
      <p:sp>
        <p:nvSpPr>
          <p:cNvPr id="1587" name="Google Shape;1587;p119"/>
          <p:cNvSpPr/>
          <p:nvPr/>
        </p:nvSpPr>
        <p:spPr>
          <a:xfrm>
            <a:off x="981550" y="1456850"/>
            <a:ext cx="1818600" cy="341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Size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8" name="Google Shape;1588;p119"/>
          <p:cNvSpPr/>
          <p:nvPr/>
        </p:nvSpPr>
        <p:spPr>
          <a:xfrm>
            <a:off x="981550" y="1998750"/>
            <a:ext cx="1818600" cy="341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Access Type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9" name="Google Shape;1589;p119"/>
          <p:cNvSpPr/>
          <p:nvPr/>
        </p:nvSpPr>
        <p:spPr>
          <a:xfrm>
            <a:off x="981550" y="2540650"/>
            <a:ext cx="1818600" cy="341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Storage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0" name="Google Shape;1590;p119"/>
          <p:cNvSpPr/>
          <p:nvPr/>
        </p:nvSpPr>
        <p:spPr>
          <a:xfrm>
            <a:off x="981550" y="3082550"/>
            <a:ext cx="18186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1" name="Google Shape;1591;p119"/>
          <p:cNvSpPr/>
          <p:nvPr/>
        </p:nvSpPr>
        <p:spPr>
          <a:xfrm>
            <a:off x="633150" y="1814575"/>
            <a:ext cx="208800" cy="21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19"/>
          <p:cNvSpPr/>
          <p:nvPr/>
        </p:nvSpPr>
        <p:spPr>
          <a:xfrm>
            <a:off x="633150" y="2325250"/>
            <a:ext cx="208800" cy="21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19"/>
          <p:cNvSpPr/>
          <p:nvPr/>
        </p:nvSpPr>
        <p:spPr>
          <a:xfrm>
            <a:off x="616800" y="2881750"/>
            <a:ext cx="241500" cy="17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4" name="Google Shape;159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500" y="2951125"/>
            <a:ext cx="305975" cy="3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19"/>
          <p:cNvSpPr/>
          <p:nvPr/>
        </p:nvSpPr>
        <p:spPr>
          <a:xfrm>
            <a:off x="3441000" y="1495950"/>
            <a:ext cx="1618800" cy="306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slow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96" name="Google Shape;1596;p119"/>
          <p:cNvSpPr/>
          <p:nvPr/>
        </p:nvSpPr>
        <p:spPr>
          <a:xfrm>
            <a:off x="3441000" y="1890425"/>
            <a:ext cx="1618800" cy="306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normal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97" name="Google Shape;1597;p119"/>
          <p:cNvSpPr/>
          <p:nvPr/>
        </p:nvSpPr>
        <p:spPr>
          <a:xfrm>
            <a:off x="3441000" y="2284900"/>
            <a:ext cx="1618800" cy="306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fast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98" name="Google Shape;1598;p119"/>
          <p:cNvSpPr/>
          <p:nvPr/>
        </p:nvSpPr>
        <p:spPr>
          <a:xfrm>
            <a:off x="3441000" y="2989275"/>
            <a:ext cx="1618800" cy="306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HDD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99" name="Google Shape;1599;p119"/>
          <p:cNvSpPr/>
          <p:nvPr/>
        </p:nvSpPr>
        <p:spPr>
          <a:xfrm>
            <a:off x="3441000" y="3383750"/>
            <a:ext cx="1618800" cy="306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SSD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0" name="Google Shape;1600;p119"/>
          <p:cNvSpPr txBox="1"/>
          <p:nvPr/>
        </p:nvSpPr>
        <p:spPr>
          <a:xfrm>
            <a:off x="3441000" y="2540650"/>
            <a:ext cx="1618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  <p:sp>
        <p:nvSpPr>
          <p:cNvPr id="1601" name="Google Shape;1601;p119"/>
          <p:cNvSpPr txBox="1"/>
          <p:nvPr/>
        </p:nvSpPr>
        <p:spPr>
          <a:xfrm>
            <a:off x="3441000" y="1018250"/>
            <a:ext cx="1618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defined</a:t>
            </a:r>
            <a:endParaRPr/>
          </a:p>
        </p:txBody>
      </p:sp>
      <p:sp>
        <p:nvSpPr>
          <p:cNvPr id="1602" name="Google Shape;1602;p119"/>
          <p:cNvSpPr txBox="1"/>
          <p:nvPr/>
        </p:nvSpPr>
        <p:spPr>
          <a:xfrm>
            <a:off x="5698325" y="1018250"/>
            <a:ext cx="1877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Implementations (20)</a:t>
            </a:r>
            <a:endParaRPr/>
          </a:p>
        </p:txBody>
      </p:sp>
      <p:sp>
        <p:nvSpPr>
          <p:cNvPr id="1603" name="Google Shape;1603;p119"/>
          <p:cNvSpPr/>
          <p:nvPr/>
        </p:nvSpPr>
        <p:spPr>
          <a:xfrm>
            <a:off x="5816800" y="1474400"/>
            <a:ext cx="1618800" cy="306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EBS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4" name="Google Shape;1604;p119"/>
          <p:cNvSpPr/>
          <p:nvPr/>
        </p:nvSpPr>
        <p:spPr>
          <a:xfrm>
            <a:off x="5816800" y="1890425"/>
            <a:ext cx="1618800" cy="306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AzureFile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5" name="Google Shape;1605;p119"/>
          <p:cNvSpPr/>
          <p:nvPr/>
        </p:nvSpPr>
        <p:spPr>
          <a:xfrm>
            <a:off x="5816800" y="2306450"/>
            <a:ext cx="1618800" cy="306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AzureDisk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6" name="Google Shape;1606;p119"/>
          <p:cNvSpPr/>
          <p:nvPr/>
        </p:nvSpPr>
        <p:spPr>
          <a:xfrm>
            <a:off x="5816800" y="2752150"/>
            <a:ext cx="1618800" cy="306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CephFS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7" name="Google Shape;1607;p119"/>
          <p:cNvSpPr/>
          <p:nvPr/>
        </p:nvSpPr>
        <p:spPr>
          <a:xfrm>
            <a:off x="5816800" y="3165625"/>
            <a:ext cx="1618800" cy="306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GlusterFS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8" name="Google Shape;1608;p119"/>
          <p:cNvSpPr txBox="1"/>
          <p:nvPr/>
        </p:nvSpPr>
        <p:spPr>
          <a:xfrm>
            <a:off x="5827625" y="3548125"/>
            <a:ext cx="1618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20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Volume</a:t>
            </a:r>
            <a:endParaRPr sz="3000"/>
          </a:p>
        </p:txBody>
      </p:sp>
      <p:cxnSp>
        <p:nvCxnSpPr>
          <p:cNvPr id="1614" name="Google Shape;1614;p120"/>
          <p:cNvCxnSpPr/>
          <p:nvPr/>
        </p:nvCxnSpPr>
        <p:spPr>
          <a:xfrm>
            <a:off x="4365200" y="1378925"/>
            <a:ext cx="0" cy="29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5" name="Google Shape;1615;p120"/>
          <p:cNvSpPr txBox="1"/>
          <p:nvPr/>
        </p:nvSpPr>
        <p:spPr>
          <a:xfrm>
            <a:off x="1497350" y="1285700"/>
            <a:ext cx="15480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</a:t>
            </a:r>
            <a:endParaRPr/>
          </a:p>
        </p:txBody>
      </p:sp>
      <p:sp>
        <p:nvSpPr>
          <p:cNvPr id="1616" name="Google Shape;1616;p120"/>
          <p:cNvSpPr/>
          <p:nvPr/>
        </p:nvSpPr>
        <p:spPr>
          <a:xfrm>
            <a:off x="1339168" y="1799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17" name="Google Shape;1617;p120"/>
          <p:cNvCxnSpPr/>
          <p:nvPr/>
        </p:nvCxnSpPr>
        <p:spPr>
          <a:xfrm>
            <a:off x="1801925" y="2571750"/>
            <a:ext cx="8400" cy="114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8" name="Google Shape;1618;p120"/>
          <p:cNvSpPr/>
          <p:nvPr/>
        </p:nvSpPr>
        <p:spPr>
          <a:xfrm>
            <a:off x="1017100" y="4015625"/>
            <a:ext cx="18186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19" name="Google Shape;161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050" y="3884200"/>
            <a:ext cx="305975" cy="3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21"/>
          <p:cNvSpPr txBox="1"/>
          <p:nvPr/>
        </p:nvSpPr>
        <p:spPr>
          <a:xfrm>
            <a:off x="1017100" y="762800"/>
            <a:ext cx="5358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Volume</a:t>
            </a:r>
            <a:endParaRPr sz="3000"/>
          </a:p>
        </p:txBody>
      </p:sp>
      <p:cxnSp>
        <p:nvCxnSpPr>
          <p:cNvPr id="1625" name="Google Shape;1625;p121"/>
          <p:cNvCxnSpPr/>
          <p:nvPr/>
        </p:nvCxnSpPr>
        <p:spPr>
          <a:xfrm>
            <a:off x="4365200" y="1378925"/>
            <a:ext cx="0" cy="29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121"/>
          <p:cNvSpPr txBox="1"/>
          <p:nvPr/>
        </p:nvSpPr>
        <p:spPr>
          <a:xfrm>
            <a:off x="1497350" y="1285700"/>
            <a:ext cx="15480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</a:t>
            </a:r>
            <a:endParaRPr/>
          </a:p>
        </p:txBody>
      </p:sp>
      <p:sp>
        <p:nvSpPr>
          <p:cNvPr id="1627" name="Google Shape;1627;p121"/>
          <p:cNvSpPr txBox="1"/>
          <p:nvPr/>
        </p:nvSpPr>
        <p:spPr>
          <a:xfrm>
            <a:off x="5067375" y="1285700"/>
            <a:ext cx="35025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21"/>
          <p:cNvSpPr/>
          <p:nvPr/>
        </p:nvSpPr>
        <p:spPr>
          <a:xfrm>
            <a:off x="1339168" y="1799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29" name="Google Shape;1629;p121"/>
          <p:cNvCxnSpPr/>
          <p:nvPr/>
        </p:nvCxnSpPr>
        <p:spPr>
          <a:xfrm>
            <a:off x="1801925" y="2571750"/>
            <a:ext cx="8400" cy="114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0" name="Google Shape;1630;p121"/>
          <p:cNvSpPr/>
          <p:nvPr/>
        </p:nvSpPr>
        <p:spPr>
          <a:xfrm>
            <a:off x="1017100" y="4015625"/>
            <a:ext cx="18186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31" name="Google Shape;163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050" y="3884200"/>
            <a:ext cx="305975" cy="3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21"/>
          <p:cNvSpPr/>
          <p:nvPr/>
        </p:nvSpPr>
        <p:spPr>
          <a:xfrm>
            <a:off x="5894700" y="3981988"/>
            <a:ext cx="18186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33" name="Google Shape;163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650" y="3850563"/>
            <a:ext cx="305975" cy="3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21"/>
          <p:cNvSpPr/>
          <p:nvPr/>
        </p:nvSpPr>
        <p:spPr>
          <a:xfrm>
            <a:off x="5033525" y="1643625"/>
            <a:ext cx="3536400" cy="81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21"/>
          <p:cNvSpPr/>
          <p:nvPr/>
        </p:nvSpPr>
        <p:spPr>
          <a:xfrm>
            <a:off x="5256218" y="1799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6" name="Google Shape;1636;p121"/>
          <p:cNvSpPr/>
          <p:nvPr/>
        </p:nvSpPr>
        <p:spPr>
          <a:xfrm>
            <a:off x="8329355" y="2250760"/>
            <a:ext cx="367500" cy="321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637" name="Google Shape;1637;p121"/>
          <p:cNvSpPr/>
          <p:nvPr/>
        </p:nvSpPr>
        <p:spPr>
          <a:xfrm>
            <a:off x="6375093" y="1799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8" name="Google Shape;1638;p121"/>
          <p:cNvSpPr/>
          <p:nvPr/>
        </p:nvSpPr>
        <p:spPr>
          <a:xfrm>
            <a:off x="7422168" y="1799885"/>
            <a:ext cx="933900" cy="49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Pod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639" name="Google Shape;1639;p121"/>
          <p:cNvCxnSpPr/>
          <p:nvPr/>
        </p:nvCxnSpPr>
        <p:spPr>
          <a:xfrm>
            <a:off x="6797525" y="2583000"/>
            <a:ext cx="8400" cy="114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0" name="Google Shape;1640;p121"/>
          <p:cNvCxnSpPr/>
          <p:nvPr/>
        </p:nvCxnSpPr>
        <p:spPr>
          <a:xfrm>
            <a:off x="5541075" y="2571450"/>
            <a:ext cx="710700" cy="116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1" name="Google Shape;1641;p121"/>
          <p:cNvCxnSpPr/>
          <p:nvPr/>
        </p:nvCxnSpPr>
        <p:spPr>
          <a:xfrm flipH="1">
            <a:off x="7325950" y="2597125"/>
            <a:ext cx="786900" cy="112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22"/>
          <p:cNvSpPr txBox="1"/>
          <p:nvPr/>
        </p:nvSpPr>
        <p:spPr>
          <a:xfrm>
            <a:off x="1982875" y="2296875"/>
            <a:ext cx="5265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Secret</a:t>
            </a:r>
            <a:endParaRPr sz="48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23"/>
          <p:cNvSpPr/>
          <p:nvPr/>
        </p:nvSpPr>
        <p:spPr>
          <a:xfrm>
            <a:off x="981550" y="1456850"/>
            <a:ext cx="1818600" cy="341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Sensitive data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2" name="Google Shape;1652;p123"/>
          <p:cNvSpPr/>
          <p:nvPr/>
        </p:nvSpPr>
        <p:spPr>
          <a:xfrm>
            <a:off x="981550" y="1998750"/>
            <a:ext cx="1818600" cy="341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Additional isolation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3" name="Google Shape;1653;p123"/>
          <p:cNvSpPr/>
          <p:nvPr/>
        </p:nvSpPr>
        <p:spPr>
          <a:xfrm>
            <a:off x="981550" y="2625350"/>
            <a:ext cx="1818600" cy="3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Secret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4" name="Google Shape;1654;p123"/>
          <p:cNvSpPr/>
          <p:nvPr/>
        </p:nvSpPr>
        <p:spPr>
          <a:xfrm>
            <a:off x="633150" y="1814575"/>
            <a:ext cx="208800" cy="21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23"/>
          <p:cNvSpPr/>
          <p:nvPr/>
        </p:nvSpPr>
        <p:spPr>
          <a:xfrm>
            <a:off x="616800" y="2395325"/>
            <a:ext cx="241500" cy="176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6" name="Google Shape;165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325" y="2446449"/>
            <a:ext cx="341100" cy="3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rgetprocess_2.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